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anose="00000500000000000000" pitchFamily="2" charset="-79"/>
      <p:regular r:id="rId60"/>
      <p:bold r:id="rId61"/>
    </p:embeddedFont>
    <p:embeddedFont>
      <p:font typeface="Calibri" panose="020F0502020204030204" pitchFamily="34" charset="0"/>
      <p:regular r:id="rId62"/>
      <p:bold r:id="rId63"/>
      <p:italic r:id="rId64"/>
      <p:boldItalic r:id="rId65"/>
    </p:embeddedFont>
    <p:embeddedFont>
      <p:font typeface="Play" panose="020B0604020202020204" charset="0"/>
      <p:regular r:id="rId66"/>
      <p:bold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Medium" panose="02000000000000000000" pitchFamily="2" charset="0"/>
      <p:regular r:id="rId75"/>
      <p:bold r:id="rId76"/>
      <p:italic r:id="rId77"/>
      <p:boldItalic r:id="rId78"/>
    </p:embeddedFont>
    <p:embeddedFont>
      <p:font typeface="Source Sans Pro" panose="020B0503030403020204" pitchFamily="34" charset="0"/>
      <p:regular r:id="rId79"/>
      <p:bold r:id="rId80"/>
      <p:italic r:id="rId81"/>
      <p:boldItalic r:id="rId82"/>
    </p:embeddedFont>
    <p:embeddedFont>
      <p:font typeface="Source Sans Pro SemiBold" panose="020B060303040302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14ADAA-4241-4DBA-AC0D-5D7695D2FDF5}">
  <a:tblStyle styleId="{BD14ADAA-4241-4DBA-AC0D-5D7695D2F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476" y="720"/>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presProps" Target="presProps.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a69f0788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a69f0788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10a9ee379fb_0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0" name="Google Shape;2870;g10a9ee379fb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10a69f0788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10a69f0788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10a69f07881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10a69f0788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0a9ee379fb_0_3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0a9ee379fb_0_3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10a69f07881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10a69f07881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0a69f07881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0a69f078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10a69f07881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10a69f0788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a69f0788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a69f0788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0a69f0788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10a69f0788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0a69f07881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0a69f0788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10a69f07881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10a69f0788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10cb3edece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10cb3edec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g10a69f07881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0" name="Google Shape;3300;g10a69f0788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10a69f07881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5" name="Google Shape;3315;g10a69f0788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10a69f0788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10a69f0788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10a69f07881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10a69f0788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10a69f07881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10a69f0788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10a69f07881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10a69f0788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a69f07881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a69f0788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10a69f07881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10a69f0788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6"/>
        <p:cNvGrpSpPr/>
        <p:nvPr/>
      </p:nvGrpSpPr>
      <p:grpSpPr>
        <a:xfrm>
          <a:off x="0" y="0"/>
          <a:ext cx="0" cy="0"/>
          <a:chOff x="0" y="0"/>
          <a:chExt cx="0" cy="0"/>
        </a:xfrm>
      </p:grpSpPr>
      <p:sp>
        <p:nvSpPr>
          <p:cNvPr id="3917" name="Google Shape;3917;g10a69f07881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8" name="Google Shape;3918;g10a69f0788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10a69f07881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10a69f0788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10a69f0788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10a69f07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10a69f07881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10a69f0788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7"/>
        <p:cNvGrpSpPr/>
        <p:nvPr/>
      </p:nvGrpSpPr>
      <p:grpSpPr>
        <a:xfrm>
          <a:off x="0" y="0"/>
          <a:ext cx="0" cy="0"/>
          <a:chOff x="0" y="0"/>
          <a:chExt cx="0" cy="0"/>
        </a:xfrm>
      </p:grpSpPr>
      <p:sp>
        <p:nvSpPr>
          <p:cNvPr id="3958" name="Google Shape;3958;g10a69f0788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9" name="Google Shape;3959;g10a69f0788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10a69f0788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5" name="Google Shape;3975;g10a69f0788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10a69f07881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10a69f07881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9"/>
        <p:cNvGrpSpPr/>
        <p:nvPr/>
      </p:nvGrpSpPr>
      <p:grpSpPr>
        <a:xfrm>
          <a:off x="0" y="0"/>
          <a:ext cx="0" cy="0"/>
          <a:chOff x="0" y="0"/>
          <a:chExt cx="0" cy="0"/>
        </a:xfrm>
      </p:grpSpPr>
      <p:sp>
        <p:nvSpPr>
          <p:cNvPr id="7100" name="Google Shape;7100;g10a69f07881_0_3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1" name="Google Shape;7101;g10a69f07881_0_3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8"/>
        <p:cNvGrpSpPr/>
        <p:nvPr/>
      </p:nvGrpSpPr>
      <p:grpSpPr>
        <a:xfrm>
          <a:off x="0" y="0"/>
          <a:ext cx="0" cy="0"/>
          <a:chOff x="0" y="0"/>
          <a:chExt cx="0" cy="0"/>
        </a:xfrm>
      </p:grpSpPr>
      <p:sp>
        <p:nvSpPr>
          <p:cNvPr id="7519" name="Google Shape;7519;g10a69f07881_0_3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0" name="Google Shape;7520;g10a69f07881_0_3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8"/>
        <p:cNvGrpSpPr/>
        <p:nvPr/>
      </p:nvGrpSpPr>
      <p:grpSpPr>
        <a:xfrm>
          <a:off x="0" y="0"/>
          <a:ext cx="0" cy="0"/>
          <a:chOff x="0" y="0"/>
          <a:chExt cx="0" cy="0"/>
        </a:xfrm>
      </p:grpSpPr>
      <p:sp>
        <p:nvSpPr>
          <p:cNvPr id="7689" name="Google Shape;7689;g10a69f07881_0_4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0" name="Google Shape;7690;g10a69f07881_0_4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3"/>
        <p:cNvGrpSpPr/>
        <p:nvPr/>
      </p:nvGrpSpPr>
      <p:grpSpPr>
        <a:xfrm>
          <a:off x="0" y="0"/>
          <a:ext cx="0" cy="0"/>
          <a:chOff x="0" y="0"/>
          <a:chExt cx="0" cy="0"/>
        </a:xfrm>
      </p:grpSpPr>
      <p:sp>
        <p:nvSpPr>
          <p:cNvPr id="8094" name="Google Shape;8094;g10a69f07881_0_4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5" name="Google Shape;8095;g10a69f07881_0_4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3"/>
        <p:cNvGrpSpPr/>
        <p:nvPr/>
      </p:nvGrpSpPr>
      <p:grpSpPr>
        <a:xfrm>
          <a:off x="0" y="0"/>
          <a:ext cx="0" cy="0"/>
          <a:chOff x="0" y="0"/>
          <a:chExt cx="0" cy="0"/>
        </a:xfrm>
      </p:grpSpPr>
      <p:sp>
        <p:nvSpPr>
          <p:cNvPr id="8474" name="Google Shape;8474;g10a69f07881_0_4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5" name="Google Shape;8475;g10a69f07881_0_4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7"/>
        <p:cNvGrpSpPr/>
        <p:nvPr/>
      </p:nvGrpSpPr>
      <p:grpSpPr>
        <a:xfrm>
          <a:off x="0" y="0"/>
          <a:ext cx="0" cy="0"/>
          <a:chOff x="0" y="0"/>
          <a:chExt cx="0" cy="0"/>
        </a:xfrm>
      </p:grpSpPr>
      <p:sp>
        <p:nvSpPr>
          <p:cNvPr id="8888" name="Google Shape;8888;g10a69f07881_0_5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9" name="Google Shape;8889;g10a69f07881_0_5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8"/>
        <p:cNvGrpSpPr/>
        <p:nvPr/>
      </p:nvGrpSpPr>
      <p:grpSpPr>
        <a:xfrm>
          <a:off x="0" y="0"/>
          <a:ext cx="0" cy="0"/>
          <a:chOff x="0" y="0"/>
          <a:chExt cx="0" cy="0"/>
        </a:xfrm>
      </p:grpSpPr>
      <p:sp>
        <p:nvSpPr>
          <p:cNvPr id="9249" name="Google Shape;9249;g10a69f07881_0_5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0" name="Google Shape;9250;g10a69f07881_0_5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8"/>
        <p:cNvGrpSpPr/>
        <p:nvPr/>
      </p:nvGrpSpPr>
      <p:grpSpPr>
        <a:xfrm>
          <a:off x="0" y="0"/>
          <a:ext cx="0" cy="0"/>
          <a:chOff x="0" y="0"/>
          <a:chExt cx="0" cy="0"/>
        </a:xfrm>
      </p:grpSpPr>
      <p:sp>
        <p:nvSpPr>
          <p:cNvPr id="9759" name="Google Shape;9759;g10a69f07881_0_6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0" name="Google Shape;9760;g10a69f07881_0_6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8"/>
        <p:cNvGrpSpPr/>
        <p:nvPr/>
      </p:nvGrpSpPr>
      <p:grpSpPr>
        <a:xfrm>
          <a:off x="0" y="0"/>
          <a:ext cx="0" cy="0"/>
          <a:chOff x="0" y="0"/>
          <a:chExt cx="0" cy="0"/>
        </a:xfrm>
      </p:grpSpPr>
      <p:sp>
        <p:nvSpPr>
          <p:cNvPr id="10379" name="Google Shape;10379;g10a69f07881_0_6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0" name="Google Shape;10380;g10a69f07881_0_6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2"/>
        <p:cNvGrpSpPr/>
        <p:nvPr/>
      </p:nvGrpSpPr>
      <p:grpSpPr>
        <a:xfrm>
          <a:off x="0" y="0"/>
          <a:ext cx="0" cy="0"/>
          <a:chOff x="0" y="0"/>
          <a:chExt cx="0" cy="0"/>
        </a:xfrm>
      </p:grpSpPr>
      <p:sp>
        <p:nvSpPr>
          <p:cNvPr id="10973" name="Google Shape;10973;g10a69f07881_0_7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4" name="Google Shape;10974;g10a69f07881_0_7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10a69f07881_0_7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10a69f07881_0_7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1"/>
        <p:cNvGrpSpPr/>
        <p:nvPr/>
      </p:nvGrpSpPr>
      <p:grpSpPr>
        <a:xfrm>
          <a:off x="0" y="0"/>
          <a:ext cx="0" cy="0"/>
          <a:chOff x="0" y="0"/>
          <a:chExt cx="0" cy="0"/>
        </a:xfrm>
      </p:grpSpPr>
      <p:sp>
        <p:nvSpPr>
          <p:cNvPr id="11602" name="Google Shape;11602;g10a69f07881_0_9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3" name="Google Shape;11603;g10a69f07881_0_9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b651380e3_0_2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b651380e3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2"/>
        <p:cNvGrpSpPr/>
        <p:nvPr/>
      </p:nvGrpSpPr>
      <p:grpSpPr>
        <a:xfrm>
          <a:off x="0" y="0"/>
          <a:ext cx="0" cy="0"/>
          <a:chOff x="0" y="0"/>
          <a:chExt cx="0" cy="0"/>
        </a:xfrm>
      </p:grpSpPr>
      <p:sp>
        <p:nvSpPr>
          <p:cNvPr id="623" name="Google Shape;623;p11"/>
          <p:cNvSpPr txBox="1">
            <a:spLocks noGrp="1"/>
          </p:cNvSpPr>
          <p:nvPr>
            <p:ph type="title" hasCustomPrompt="1"/>
          </p:nvPr>
        </p:nvSpPr>
        <p:spPr>
          <a:xfrm>
            <a:off x="1214250" y="1264825"/>
            <a:ext cx="6715500" cy="1285800"/>
          </a:xfrm>
          <a:prstGeom prst="rect">
            <a:avLst/>
          </a:prstGeom>
        </p:spPr>
        <p:txBody>
          <a:bodyPr spcFirstLastPara="1" wrap="square" lIns="91425" tIns="91425" rIns="91425" bIns="91425" anchor="b" anchorCtr="0">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7" name="Google Shape;627;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8" name="Google Shape;628;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11"/>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21"/>
        <p:cNvGrpSpPr/>
        <p:nvPr/>
      </p:nvGrpSpPr>
      <p:grpSpPr>
        <a:xfrm>
          <a:off x="0" y="0"/>
          <a:ext cx="0" cy="0"/>
          <a:chOff x="0" y="0"/>
          <a:chExt cx="0" cy="0"/>
        </a:xfrm>
      </p:grpSpPr>
      <p:sp>
        <p:nvSpPr>
          <p:cNvPr id="922" name="Google Shape;922;p15"/>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500"/>
              <a:buNone/>
              <a:defRPr sz="4500"/>
            </a:lvl1pPr>
            <a:lvl2pPr lvl="1" algn="l" rtl="0">
              <a:spcBef>
                <a:spcPts val="0"/>
              </a:spcBef>
              <a:spcAft>
                <a:spcPts val="0"/>
              </a:spcAft>
              <a:buSzPts val="4500"/>
              <a:buNone/>
              <a:defRPr sz="4500"/>
            </a:lvl2pPr>
            <a:lvl3pPr lvl="2" algn="l" rtl="0">
              <a:spcBef>
                <a:spcPts val="0"/>
              </a:spcBef>
              <a:spcAft>
                <a:spcPts val="0"/>
              </a:spcAft>
              <a:buSzPts val="4500"/>
              <a:buNone/>
              <a:defRPr sz="4500"/>
            </a:lvl3pPr>
            <a:lvl4pPr lvl="3" algn="l" rtl="0">
              <a:spcBef>
                <a:spcPts val="0"/>
              </a:spcBef>
              <a:spcAft>
                <a:spcPts val="0"/>
              </a:spcAft>
              <a:buSzPts val="4500"/>
              <a:buNone/>
              <a:defRPr sz="4500"/>
            </a:lvl4pPr>
            <a:lvl5pPr lvl="4" algn="l" rtl="0">
              <a:spcBef>
                <a:spcPts val="0"/>
              </a:spcBef>
              <a:spcAft>
                <a:spcPts val="0"/>
              </a:spcAft>
              <a:buSzPts val="4500"/>
              <a:buNone/>
              <a:defRPr sz="4500"/>
            </a:lvl5pPr>
            <a:lvl6pPr lvl="5" algn="l" rtl="0">
              <a:spcBef>
                <a:spcPts val="0"/>
              </a:spcBef>
              <a:spcAft>
                <a:spcPts val="0"/>
              </a:spcAft>
              <a:buSzPts val="4500"/>
              <a:buNone/>
              <a:defRPr sz="4500"/>
            </a:lvl6pPr>
            <a:lvl7pPr lvl="6" algn="l" rtl="0">
              <a:spcBef>
                <a:spcPts val="0"/>
              </a:spcBef>
              <a:spcAft>
                <a:spcPts val="0"/>
              </a:spcAft>
              <a:buSzPts val="4500"/>
              <a:buNone/>
              <a:defRPr sz="4500"/>
            </a:lvl7pPr>
            <a:lvl8pPr lvl="7" algn="l" rtl="0">
              <a:spcBef>
                <a:spcPts val="0"/>
              </a:spcBef>
              <a:spcAft>
                <a:spcPts val="0"/>
              </a:spcAft>
              <a:buSzPts val="4500"/>
              <a:buNone/>
              <a:defRPr sz="4500"/>
            </a:lvl8pPr>
            <a:lvl9pPr lvl="8" algn="l" rtl="0">
              <a:spcBef>
                <a:spcPts val="0"/>
              </a:spcBef>
              <a:spcAft>
                <a:spcPts val="0"/>
              </a:spcAft>
              <a:buSzPts val="4500"/>
              <a:buNone/>
              <a:defRPr sz="4500"/>
            </a:lvl9pPr>
          </a:lstStyle>
          <a:p>
            <a:endParaRPr/>
          </a:p>
        </p:txBody>
      </p:sp>
      <p:sp>
        <p:nvSpPr>
          <p:cNvPr id="923" name="Google Shape;923;p15"/>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924" name="Google Shape;924;p15"/>
          <p:cNvSpPr txBox="1">
            <a:spLocks noGrp="1"/>
          </p:cNvSpPr>
          <p:nvPr>
            <p:ph type="title" idx="2" hasCustomPrompt="1"/>
          </p:nvPr>
        </p:nvSpPr>
        <p:spPr>
          <a:xfrm>
            <a:off x="1624100" y="2159377"/>
            <a:ext cx="1076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925" name="Google Shape;925;p15"/>
          <p:cNvGrpSpPr/>
          <p:nvPr/>
        </p:nvGrpSpPr>
        <p:grpSpPr>
          <a:xfrm rot="5400000" flipH="1">
            <a:off x="3245125" y="-6666529"/>
            <a:ext cx="3721951" cy="12135923"/>
            <a:chOff x="-3170262" y="3452177"/>
            <a:chExt cx="3721951" cy="12135923"/>
          </a:xfrm>
        </p:grpSpPr>
        <p:sp>
          <p:nvSpPr>
            <p:cNvPr id="926" name="Google Shape;926;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rot="-5400000">
              <a:off x="6394794" y="37056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rot="10800000" flipH="1">
              <a:off x="5481164" y="74639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33"/>
        <p:cNvGrpSpPr/>
        <p:nvPr/>
      </p:nvGrpSpPr>
      <p:grpSpPr>
        <a:xfrm>
          <a:off x="0" y="0"/>
          <a:ext cx="0" cy="0"/>
          <a:chOff x="0" y="0"/>
          <a:chExt cx="0" cy="0"/>
        </a:xfrm>
      </p:grpSpPr>
      <p:sp>
        <p:nvSpPr>
          <p:cNvPr id="1034" name="Google Shape;1034;p1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1035" name="Google Shape;1035;p16"/>
          <p:cNvGrpSpPr/>
          <p:nvPr/>
        </p:nvGrpSpPr>
        <p:grpSpPr>
          <a:xfrm rot="-5400000" flipH="1">
            <a:off x="5484825" y="4506281"/>
            <a:ext cx="4222888" cy="4088811"/>
            <a:chOff x="8129425" y="2555026"/>
            <a:chExt cx="4222888" cy="4088811"/>
          </a:xfrm>
        </p:grpSpPr>
        <p:sp>
          <p:nvSpPr>
            <p:cNvPr id="1036" name="Google Shape;1036;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5" name="Google Shape;1055;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7" name="Google Shape;1057;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1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4" name="Google Shape;1074;p1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5" name="Google Shape;1075;p1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6" name="Google Shape;1076;p1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7" name="Google Shape;1077;p16"/>
          <p:cNvSpPr txBox="1">
            <a:spLocks noGrp="1"/>
          </p:cNvSpPr>
          <p:nvPr>
            <p:ph type="title" idx="5" hasCustomPrompt="1"/>
          </p:nvPr>
        </p:nvSpPr>
        <p:spPr>
          <a:xfrm>
            <a:off x="7124550" y="1731100"/>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
        <p:nvSpPr>
          <p:cNvPr id="1078" name="Google Shape;1078;p16"/>
          <p:cNvSpPr txBox="1">
            <a:spLocks noGrp="1"/>
          </p:cNvSpPr>
          <p:nvPr>
            <p:ph type="title" idx="6" hasCustomPrompt="1"/>
          </p:nvPr>
        </p:nvSpPr>
        <p:spPr>
          <a:xfrm>
            <a:off x="7124550" y="3028125"/>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225"/>
        <p:cNvGrpSpPr/>
        <p:nvPr/>
      </p:nvGrpSpPr>
      <p:grpSpPr>
        <a:xfrm>
          <a:off x="0" y="0"/>
          <a:ext cx="0" cy="0"/>
          <a:chOff x="0" y="0"/>
          <a:chExt cx="0" cy="0"/>
        </a:xfrm>
      </p:grpSpPr>
      <p:sp>
        <p:nvSpPr>
          <p:cNvPr id="1226" name="Google Shape;1226;p19"/>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1227" name="Google Shape;1227;p19"/>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228" name="Google Shape;1228;p19"/>
          <p:cNvGrpSpPr/>
          <p:nvPr/>
        </p:nvGrpSpPr>
        <p:grpSpPr>
          <a:xfrm rot="5400000" flipH="1">
            <a:off x="-675675" y="-1922624"/>
            <a:ext cx="4222888" cy="4088811"/>
            <a:chOff x="8129425" y="2555026"/>
            <a:chExt cx="4222888" cy="4088811"/>
          </a:xfrm>
        </p:grpSpPr>
        <p:sp>
          <p:nvSpPr>
            <p:cNvPr id="1229" name="Google Shape;1229;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272"/>
        <p:cNvGrpSpPr/>
        <p:nvPr/>
      </p:nvGrpSpPr>
      <p:grpSpPr>
        <a:xfrm>
          <a:off x="0" y="0"/>
          <a:ext cx="0" cy="0"/>
          <a:chOff x="0" y="0"/>
          <a:chExt cx="0" cy="0"/>
        </a:xfrm>
      </p:grpSpPr>
      <p:sp>
        <p:nvSpPr>
          <p:cNvPr id="1273" name="Google Shape;1273;p20"/>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SzPts val="3300"/>
              <a:buNone/>
              <a:defRPr/>
            </a:lvl1pPr>
            <a:lvl2pPr lvl="1" algn="l" rtl="0">
              <a:lnSpc>
                <a:spcPct val="90000"/>
              </a:lnSpc>
              <a:spcBef>
                <a:spcPts val="0"/>
              </a:spcBef>
              <a:spcAft>
                <a:spcPts val="0"/>
              </a:spcAft>
              <a:buSzPts val="3300"/>
              <a:buNone/>
              <a:defRPr/>
            </a:lvl2pPr>
            <a:lvl3pPr lvl="2" algn="l" rtl="0">
              <a:lnSpc>
                <a:spcPct val="90000"/>
              </a:lnSpc>
              <a:spcBef>
                <a:spcPts val="0"/>
              </a:spcBef>
              <a:spcAft>
                <a:spcPts val="0"/>
              </a:spcAft>
              <a:buSzPts val="3300"/>
              <a:buNone/>
              <a:defRPr/>
            </a:lvl3pPr>
            <a:lvl4pPr lvl="3" algn="l" rtl="0">
              <a:lnSpc>
                <a:spcPct val="90000"/>
              </a:lnSpc>
              <a:spcBef>
                <a:spcPts val="0"/>
              </a:spcBef>
              <a:spcAft>
                <a:spcPts val="0"/>
              </a:spcAft>
              <a:buSzPts val="3300"/>
              <a:buNone/>
              <a:defRPr/>
            </a:lvl4pPr>
            <a:lvl5pPr lvl="4" algn="l" rtl="0">
              <a:lnSpc>
                <a:spcPct val="90000"/>
              </a:lnSpc>
              <a:spcBef>
                <a:spcPts val="0"/>
              </a:spcBef>
              <a:spcAft>
                <a:spcPts val="0"/>
              </a:spcAft>
              <a:buSzPts val="3300"/>
              <a:buNone/>
              <a:defRPr/>
            </a:lvl5pPr>
            <a:lvl6pPr lvl="5" algn="l" rtl="0">
              <a:lnSpc>
                <a:spcPct val="90000"/>
              </a:lnSpc>
              <a:spcBef>
                <a:spcPts val="0"/>
              </a:spcBef>
              <a:spcAft>
                <a:spcPts val="0"/>
              </a:spcAft>
              <a:buSzPts val="3300"/>
              <a:buNone/>
              <a:defRPr/>
            </a:lvl6pPr>
            <a:lvl7pPr lvl="6" algn="l" rtl="0">
              <a:lnSpc>
                <a:spcPct val="90000"/>
              </a:lnSpc>
              <a:spcBef>
                <a:spcPts val="0"/>
              </a:spcBef>
              <a:spcAft>
                <a:spcPts val="0"/>
              </a:spcAft>
              <a:buSzPts val="3300"/>
              <a:buNone/>
              <a:defRPr/>
            </a:lvl7pPr>
            <a:lvl8pPr lvl="7" algn="l" rtl="0">
              <a:lnSpc>
                <a:spcPct val="90000"/>
              </a:lnSpc>
              <a:spcBef>
                <a:spcPts val="0"/>
              </a:spcBef>
              <a:spcAft>
                <a:spcPts val="0"/>
              </a:spcAft>
              <a:buSzPts val="3300"/>
              <a:buNone/>
              <a:defRPr/>
            </a:lvl8pPr>
            <a:lvl9pPr lvl="8" algn="l" rtl="0">
              <a:lnSpc>
                <a:spcPct val="90000"/>
              </a:lnSpc>
              <a:spcBef>
                <a:spcPts val="0"/>
              </a:spcBef>
              <a:spcAft>
                <a:spcPts val="0"/>
              </a:spcAft>
              <a:buSzPts val="3300"/>
              <a:buNone/>
              <a:defRPr/>
            </a:lvl9pPr>
          </a:lstStyle>
          <a:p>
            <a:endParaRPr/>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20"/>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289"/>
        <p:cNvGrpSpPr/>
        <p:nvPr/>
      </p:nvGrpSpPr>
      <p:grpSpPr>
        <a:xfrm>
          <a:off x="0" y="0"/>
          <a:ext cx="0" cy="0"/>
          <a:chOff x="0" y="0"/>
          <a:chExt cx="0" cy="0"/>
        </a:xfrm>
      </p:grpSpPr>
      <p:sp>
        <p:nvSpPr>
          <p:cNvPr id="1290" name="Google Shape;1290;p21"/>
          <p:cNvSpPr txBox="1">
            <a:spLocks noGrp="1"/>
          </p:cNvSpPr>
          <p:nvPr>
            <p:ph type="title"/>
          </p:nvPr>
        </p:nvSpPr>
        <p:spPr>
          <a:xfrm>
            <a:off x="3909325" y="1332750"/>
            <a:ext cx="3864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1" name="Google Shape;1371;p21"/>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4" name="Google Shape;1374;p21"/>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21"/>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8" name="Google Shape;139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399" name="Google Shape;1399;p22"/>
          <p:cNvGrpSpPr/>
          <p:nvPr/>
        </p:nvGrpSpPr>
        <p:grpSpPr>
          <a:xfrm rot="10800000" flipH="1">
            <a:off x="8591775" y="-1202836"/>
            <a:ext cx="4222888" cy="4088811"/>
            <a:chOff x="8129425" y="2555026"/>
            <a:chExt cx="4222888" cy="4088811"/>
          </a:xfrm>
        </p:grpSpPr>
        <p:sp>
          <p:nvSpPr>
            <p:cNvPr id="1400" name="Google Shape;140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8" name="Google Shape;140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1" name="Google Shape;1411;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3" name="Google Shape;1413;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6" name="Google Shape;1416;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8" name="Google Shape;1418;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22"/>
          <p:cNvGrpSpPr/>
          <p:nvPr/>
        </p:nvGrpSpPr>
        <p:grpSpPr>
          <a:xfrm rot="-5400000" flipH="1">
            <a:off x="-975725" y="4503876"/>
            <a:ext cx="4222888" cy="4088811"/>
            <a:chOff x="8129425" y="2555026"/>
            <a:chExt cx="4222888" cy="4088811"/>
          </a:xfrm>
        </p:grpSpPr>
        <p:sp>
          <p:nvSpPr>
            <p:cNvPr id="1420" name="Google Shape;142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2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29" name="Google Shape;1429;p22"/>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3"/>
          <p:cNvGrpSpPr/>
          <p:nvPr/>
        </p:nvGrpSpPr>
        <p:grpSpPr>
          <a:xfrm rot="-5400000" flipH="1">
            <a:off x="-1268897" y="-877738"/>
            <a:ext cx="3021722" cy="3146276"/>
            <a:chOff x="7186293" y="-290625"/>
            <a:chExt cx="3021722" cy="3146276"/>
          </a:xfrm>
        </p:grpSpPr>
        <p:sp>
          <p:nvSpPr>
            <p:cNvPr id="1458" name="Google Shape;1458;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2_1_1_1_1_1_1_1_2">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2_1_1_1_1_1_1_1_1">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659"/>
        <p:cNvGrpSpPr/>
        <p:nvPr/>
      </p:nvGrpSpPr>
      <p:grpSpPr>
        <a:xfrm>
          <a:off x="0" y="0"/>
          <a:ext cx="0" cy="0"/>
          <a:chOff x="0" y="0"/>
          <a:chExt cx="0" cy="0"/>
        </a:xfrm>
      </p:grpSpPr>
      <p:sp>
        <p:nvSpPr>
          <p:cNvPr id="1660" name="Google Shape;1660;p2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61" name="Google Shape;1661;p26"/>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2" name="Google Shape;1662;p26"/>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3" name="Google Shape;1663;p26"/>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1" name="Google Shape;1671;p2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4" name="Google Shape;1674;p2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26"/>
          <p:cNvGrpSpPr/>
          <p:nvPr/>
        </p:nvGrpSpPr>
        <p:grpSpPr>
          <a:xfrm rot="-5400000" flipH="1">
            <a:off x="5484825" y="4506281"/>
            <a:ext cx="4222888" cy="4088811"/>
            <a:chOff x="8129425" y="2555026"/>
            <a:chExt cx="4222888" cy="4088811"/>
          </a:xfrm>
        </p:grpSpPr>
        <p:sp>
          <p:nvSpPr>
            <p:cNvPr id="1679" name="Google Shape;1679;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692"/>
        <p:cNvGrpSpPr/>
        <p:nvPr/>
      </p:nvGrpSpPr>
      <p:grpSpPr>
        <a:xfrm>
          <a:off x="0" y="0"/>
          <a:ext cx="0" cy="0"/>
          <a:chOff x="0" y="0"/>
          <a:chExt cx="0" cy="0"/>
        </a:xfrm>
      </p:grpSpPr>
      <p:sp>
        <p:nvSpPr>
          <p:cNvPr id="1693" name="Google Shape;1693;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94" name="Google Shape;1694;p27"/>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5" name="Google Shape;1695;p27"/>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6" name="Google Shape;1696;p27"/>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7" name="Google Shape;1697;p27"/>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8" name="Google Shape;1698;p27"/>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9" name="Google Shape;1699;p27"/>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27"/>
          <p:cNvGrpSpPr/>
          <p:nvPr/>
        </p:nvGrpSpPr>
        <p:grpSpPr>
          <a:xfrm rot="10800000" flipH="1">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7"/>
          <p:cNvGrpSpPr/>
          <p:nvPr/>
        </p:nvGrpSpPr>
        <p:grpSpPr>
          <a:xfrm rot="-5400000" flipH="1">
            <a:off x="-975725" y="4666451"/>
            <a:ext cx="4222888" cy="4088811"/>
            <a:chOff x="8129425" y="2555026"/>
            <a:chExt cx="4222888" cy="4088811"/>
          </a:xfrm>
        </p:grpSpPr>
        <p:sp>
          <p:nvSpPr>
            <p:cNvPr id="1719" name="Google Shape;1719;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7"/>
          <p:cNvGrpSpPr/>
          <p:nvPr/>
        </p:nvGrpSpPr>
        <p:grpSpPr>
          <a:xfrm rot="10800000" flipH="1">
            <a:off x="-1117356" y="-1084598"/>
            <a:ext cx="1982975" cy="2013575"/>
            <a:chOff x="746900" y="-550225"/>
            <a:chExt cx="1982975" cy="2013575"/>
          </a:xfrm>
        </p:grpSpPr>
        <p:sp>
          <p:nvSpPr>
            <p:cNvPr id="1728" name="Google Shape;1728;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1729" name="Google Shape;1729;p27"/>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7"/>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732"/>
        <p:cNvGrpSpPr/>
        <p:nvPr/>
      </p:nvGrpSpPr>
      <p:grpSpPr>
        <a:xfrm>
          <a:off x="0" y="0"/>
          <a:ext cx="0" cy="0"/>
          <a:chOff x="0" y="0"/>
          <a:chExt cx="0" cy="0"/>
        </a:xfrm>
      </p:grpSpPr>
      <p:sp>
        <p:nvSpPr>
          <p:cNvPr id="1733" name="Google Shape;1733;p2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734" name="Google Shape;1734;p28"/>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5" name="Google Shape;1735;p28"/>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6" name="Google Shape;1736;p28"/>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7" name="Google Shape;1737;p28"/>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8" name="Google Shape;1738;p28"/>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9" name="Google Shape;1739;p28"/>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8"/>
            <p:cNvSpPr/>
            <p:nvPr/>
          </p:nvSpPr>
          <p:spPr>
            <a:xfrm rot="-5400000" flipH="1">
              <a:off x="5506679" y="4786797"/>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864"/>
        <p:cNvGrpSpPr/>
        <p:nvPr/>
      </p:nvGrpSpPr>
      <p:grpSpPr>
        <a:xfrm>
          <a:off x="0" y="0"/>
          <a:ext cx="0" cy="0"/>
          <a:chOff x="0" y="0"/>
          <a:chExt cx="0" cy="0"/>
        </a:xfrm>
      </p:grpSpPr>
      <p:sp>
        <p:nvSpPr>
          <p:cNvPr id="1865" name="Google Shape;1865;p2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66" name="Google Shape;1866;p29"/>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7" name="Google Shape;1867;p29"/>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68" name="Google Shape;1868;p29"/>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9" name="Google Shape;1869;p29"/>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0" name="Google Shape;1870;p29"/>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1" name="Google Shape;1871;p29"/>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2" name="Google Shape;1872;p29"/>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3" name="Google Shape;1873;p29"/>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5" name="Google Shape;1885;p29"/>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8" name="Google Shape;1888;p29"/>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9"/>
          <p:cNvGrpSpPr/>
          <p:nvPr/>
        </p:nvGrpSpPr>
        <p:grpSpPr>
          <a:xfrm rot="-5400000" flipH="1">
            <a:off x="5658025" y="4666451"/>
            <a:ext cx="4222888" cy="4088811"/>
            <a:chOff x="8129425" y="2555026"/>
            <a:chExt cx="4222888" cy="4088811"/>
          </a:xfrm>
        </p:grpSpPr>
        <p:sp>
          <p:nvSpPr>
            <p:cNvPr id="1893" name="Google Shape;1893;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rot="5400000">
              <a:off x="-3287162" y="-171475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957"/>
        <p:cNvGrpSpPr/>
        <p:nvPr/>
      </p:nvGrpSpPr>
      <p:grpSpPr>
        <a:xfrm>
          <a:off x="0" y="0"/>
          <a:ext cx="0" cy="0"/>
          <a:chOff x="0" y="0"/>
          <a:chExt cx="0" cy="0"/>
        </a:xfrm>
      </p:grpSpPr>
      <p:sp>
        <p:nvSpPr>
          <p:cNvPr id="1958" name="Google Shape;1958;p30"/>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0"/>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2" name="Google Shape;1972;p30"/>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73" name="Google Shape;1973;p30"/>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4" name="Google Shape;1974;p30"/>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30"/>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1" name="Google Shape;1981;p30"/>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82" name="Google Shape;1982;p30"/>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3" name="Google Shape;1983;p30"/>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6_1_1">
    <p:spTree>
      <p:nvGrpSpPr>
        <p:cNvPr id="1" name="Shape 1984"/>
        <p:cNvGrpSpPr/>
        <p:nvPr/>
      </p:nvGrpSpPr>
      <p:grpSpPr>
        <a:xfrm>
          <a:off x="0" y="0"/>
          <a:ext cx="0" cy="0"/>
          <a:chOff x="0" y="0"/>
          <a:chExt cx="0" cy="0"/>
        </a:xfrm>
      </p:grpSpPr>
      <p:sp>
        <p:nvSpPr>
          <p:cNvPr id="1985" name="Google Shape;1985;p31"/>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86" name="Google Shape;1986;p31"/>
          <p:cNvGrpSpPr/>
          <p:nvPr/>
        </p:nvGrpSpPr>
        <p:grpSpPr>
          <a:xfrm rot="10800000" flipH="1">
            <a:off x="8280700" y="-1086319"/>
            <a:ext cx="4222888" cy="4088811"/>
            <a:chOff x="8129425" y="2555026"/>
            <a:chExt cx="4222888" cy="4088811"/>
          </a:xfrm>
        </p:grpSpPr>
        <p:sp>
          <p:nvSpPr>
            <p:cNvPr id="1987" name="Google Shape;1987;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rot="5400000" flipH="1">
              <a:off x="67684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3324825" y="461970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31"/>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8" name="Google Shape;2058;p31"/>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59" name="Google Shape;2059;p31"/>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0" name="Google Shape;2060;p31"/>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1" name="Google Shape;2061;p31"/>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2" name="Google Shape;2062;p31"/>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3" name="Google Shape;2063;p31"/>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4" name="Google Shape;2064;p31"/>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5" name="Google Shape;2065;p31"/>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6" name="Google Shape;2066;p31"/>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67"/>
        <p:cNvGrpSpPr/>
        <p:nvPr/>
      </p:nvGrpSpPr>
      <p:grpSpPr>
        <a:xfrm>
          <a:off x="0" y="0"/>
          <a:ext cx="0" cy="0"/>
          <a:chOff x="0" y="0"/>
          <a:chExt cx="0" cy="0"/>
        </a:xfrm>
      </p:grpSpPr>
      <p:sp>
        <p:nvSpPr>
          <p:cNvPr id="2068" name="Google Shape;2068;p3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069" name="Google Shape;2069;p3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0" name="Google Shape;2070;p3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1" name="Google Shape;2071;p3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2" name="Google Shape;2072;p3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3" name="Google Shape;2073;p3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4" name="Google Shape;2074;p3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5" name="Google Shape;2075;p3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6" name="Google Shape;2076;p3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7" name="Google Shape;2077;p3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8" name="Google Shape;2078;p3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9" name="Google Shape;2079;p3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0" name="Google Shape;2080;p3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2106"/>
        <p:cNvGrpSpPr/>
        <p:nvPr/>
      </p:nvGrpSpPr>
      <p:grpSpPr>
        <a:xfrm>
          <a:off x="0" y="0"/>
          <a:ext cx="0" cy="0"/>
          <a:chOff x="0" y="0"/>
          <a:chExt cx="0" cy="0"/>
        </a:xfrm>
      </p:grpSpPr>
      <p:sp>
        <p:nvSpPr>
          <p:cNvPr id="2107" name="Google Shape;2107;p3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08" name="Google Shape;2108;p33"/>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9" name="Google Shape;2109;p33"/>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0" name="Google Shape;2110;p33"/>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1" name="Google Shape;2111;p33"/>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2" name="Google Shape;2112;p33"/>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3" name="Google Shape;2113;p33"/>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4" name="Google Shape;2114;p33"/>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5" name="Google Shape;2115;p33"/>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6" name="Google Shape;2116;p33"/>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7" name="Google Shape;2117;p33"/>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8" name="Google Shape;2118;p33"/>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9" name="Google Shape;2119;p33"/>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2" name="Google Shape;2122;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4" name="Google Shape;2124;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rot="10800000" flipH="1">
              <a:off x="6482702" y="45994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rot="-5400000">
              <a:off x="6838442" y="3663402"/>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rot="10800000" flipH="1">
              <a:off x="6482702" y="45994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230"/>
        <p:cNvGrpSpPr/>
        <p:nvPr/>
      </p:nvGrpSpPr>
      <p:grpSpPr>
        <a:xfrm>
          <a:off x="0" y="0"/>
          <a:ext cx="0" cy="0"/>
          <a:chOff x="0" y="0"/>
          <a:chExt cx="0" cy="0"/>
        </a:xfrm>
      </p:grpSpPr>
      <p:sp>
        <p:nvSpPr>
          <p:cNvPr id="2231" name="Google Shape;2231;p34"/>
          <p:cNvSpPr txBox="1">
            <a:spLocks noGrp="1"/>
          </p:cNvSpPr>
          <p:nvPr>
            <p:ph type="title"/>
          </p:nvPr>
        </p:nvSpPr>
        <p:spPr>
          <a:xfrm>
            <a:off x="2832750" y="621225"/>
            <a:ext cx="3478500" cy="777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2232" name="Google Shape;2232;p34"/>
          <p:cNvGrpSpPr/>
          <p:nvPr/>
        </p:nvGrpSpPr>
        <p:grpSpPr>
          <a:xfrm rot="10800000" flipH="1">
            <a:off x="-1947251" y="-2064042"/>
            <a:ext cx="3721951" cy="12135923"/>
            <a:chOff x="-3170262" y="3452177"/>
            <a:chExt cx="3721951" cy="12135923"/>
          </a:xfrm>
        </p:grpSpPr>
        <p:sp>
          <p:nvSpPr>
            <p:cNvPr id="2233" name="Google Shape;2233;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34"/>
          <p:cNvSpPr txBox="1"/>
          <p:nvPr/>
        </p:nvSpPr>
        <p:spPr>
          <a:xfrm>
            <a:off x="2832750" y="3481875"/>
            <a:ext cx="34785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accen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accen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accen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9pPr>
          </a:lstStyle>
          <a:p>
            <a:endParaRPr/>
          </a:p>
        </p:txBody>
      </p:sp>
      <p:sp>
        <p:nvSpPr>
          <p:cNvPr id="2462" name="Google Shape;2462;p3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3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2"/>
        <p:cNvGrpSpPr/>
        <p:nvPr/>
      </p:nvGrpSpPr>
      <p:grpSpPr>
        <a:xfrm>
          <a:off x="0" y="0"/>
          <a:ext cx="0" cy="0"/>
          <a:chOff x="0" y="0"/>
          <a:chExt cx="0" cy="0"/>
        </a:xfrm>
      </p:grpSpPr>
      <p:sp>
        <p:nvSpPr>
          <p:cNvPr id="2633" name="Google Shape;2633;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4" name="Google Shape;254;p5"/>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5"/>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6" name="Google Shape;256;p5"/>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5"/>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8" name="Google Shape;258;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6" name="Google Shape;276;p5"/>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9" name="Google Shape;279;p5"/>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5"/>
          <p:cNvGrpSpPr/>
          <p:nvPr/>
        </p:nvGrpSpPr>
        <p:grpSpPr>
          <a:xfrm rot="-5400000" flipH="1">
            <a:off x="14326746" y="-8155174"/>
            <a:ext cx="5570272" cy="18162622"/>
            <a:chOff x="-3170262" y="3452177"/>
            <a:chExt cx="3721951" cy="12135923"/>
          </a:xfrm>
        </p:grpSpPr>
        <p:sp>
          <p:nvSpPr>
            <p:cNvPr id="299" name="Google Shape;299;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59" name="Google Shape;359;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60" name="Google Shape;360;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437" name="Google Shape;437;p6"/>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7"/>
          <p:cNvSpPr txBox="1">
            <a:spLocks noGrp="1"/>
          </p:cNvSpPr>
          <p:nvPr>
            <p:ph type="title"/>
          </p:nvPr>
        </p:nvSpPr>
        <p:spPr>
          <a:xfrm>
            <a:off x="1690050" y="438850"/>
            <a:ext cx="5763900" cy="118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3" name="Google Shape;483;p7"/>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grpSp>
        <p:nvGrpSpPr>
          <p:cNvPr id="486" name="Google Shape;486;p8"/>
          <p:cNvGrpSpPr/>
          <p:nvPr/>
        </p:nvGrpSpPr>
        <p:grpSpPr>
          <a:xfrm rot="-5400000" flipH="1">
            <a:off x="5484825" y="4506281"/>
            <a:ext cx="4222888" cy="4088811"/>
            <a:chOff x="8129425" y="2555026"/>
            <a:chExt cx="4222888" cy="4088811"/>
          </a:xfrm>
        </p:grpSpPr>
        <p:sp>
          <p:nvSpPr>
            <p:cNvPr id="487" name="Google Shape;487;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rot="10800000" flipH="1">
            <a:off x="8272302" y="-5544304"/>
            <a:ext cx="3769563" cy="11358057"/>
            <a:chOff x="-2722250" y="-1079764"/>
            <a:chExt cx="3769563" cy="11358057"/>
          </a:xfrm>
        </p:grpSpPr>
        <p:sp>
          <p:nvSpPr>
            <p:cNvPr id="496" name="Google Shape;496;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8"/>
          <p:cNvGrpSpPr/>
          <p:nvPr/>
        </p:nvGrpSpPr>
        <p:grpSpPr>
          <a:xfrm rot="5400000" flipH="1">
            <a:off x="-557306" y="-3451592"/>
            <a:ext cx="4222888" cy="4088811"/>
            <a:chOff x="8129425" y="2555026"/>
            <a:chExt cx="4222888" cy="4088811"/>
          </a:xfrm>
        </p:grpSpPr>
        <p:sp>
          <p:nvSpPr>
            <p:cNvPr id="511" name="Google Shape;511;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8"/>
          <p:cNvGrpSpPr/>
          <p:nvPr/>
        </p:nvGrpSpPr>
        <p:grpSpPr>
          <a:xfrm rot="5400000" flipH="1">
            <a:off x="-6692119" y="-1358592"/>
            <a:ext cx="3769563" cy="11358057"/>
            <a:chOff x="-2722250" y="-1079764"/>
            <a:chExt cx="3769563" cy="11358057"/>
          </a:xfrm>
        </p:grpSpPr>
        <p:sp>
          <p:nvSpPr>
            <p:cNvPr id="520" name="Google Shape;520;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p9"/>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536" name="Google Shape;536;p9"/>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537" name="Google Shape;537;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538" name="Google Shape;538;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9"/>
          <p:cNvGrpSpPr/>
          <p:nvPr/>
        </p:nvGrpSpPr>
        <p:grpSpPr>
          <a:xfrm rot="10800000" flipH="1">
            <a:off x="8591775" y="-1202836"/>
            <a:ext cx="4222888" cy="4088811"/>
            <a:chOff x="8129425" y="2555026"/>
            <a:chExt cx="4222888" cy="4088811"/>
          </a:xfrm>
        </p:grpSpPr>
        <p:sp>
          <p:nvSpPr>
            <p:cNvPr id="564" name="Google Shape;564;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3" name="Google Shape;583;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7" name="Google Shape;587;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9" name="Google Shape;589;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2" name="Google Shape;592;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4" name="Google Shape;594;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0"/>
          <p:cNvGrpSpPr/>
          <p:nvPr/>
        </p:nvGrpSpPr>
        <p:grpSpPr>
          <a:xfrm rot="5400000" flipH="1">
            <a:off x="-557306" y="-3451592"/>
            <a:ext cx="4222888" cy="4088811"/>
            <a:chOff x="8129425" y="2555026"/>
            <a:chExt cx="4222888" cy="4088811"/>
          </a:xfrm>
        </p:grpSpPr>
        <p:sp>
          <p:nvSpPr>
            <p:cNvPr id="598" name="Google Shape;598;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28"/>
        <p:cNvGrpSpPr/>
        <p:nvPr/>
      </p:nvGrpSpPr>
      <p:grpSpPr>
        <a:xfrm>
          <a:off x="0" y="0"/>
          <a:ext cx="0" cy="0"/>
          <a:chOff x="0" y="0"/>
          <a:chExt cx="0" cy="0"/>
        </a:xfrm>
      </p:grpSpPr>
      <p:sp>
        <p:nvSpPr>
          <p:cNvPr id="2629" name="Google Shape;2629;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30" name="Google Shape;2630;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DMZy2dEVgDySF7hB5bjIO9f8JlkmjioqOWIDiKI3cAI/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hyperlink" Target="https://www.freepik.com/free-vector/gradient-technology-futuristic-background_1933519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7" Type="http://schemas.openxmlformats.org/officeDocument/2006/relationships/hyperlink" Target="https://www.flaticon.com/packs/maths-13/?utm_source=slidesgo_template&amp;utm_medium=referral-link&amp;utm_campaign=sg_resources&amp;utm_content=flaticon"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 Id="rId6" Type="http://schemas.openxmlformats.org/officeDocument/2006/relationships/hyperlink" Target="https://www.freepik.com/free-photo/close-up-programmer-typing-keyboard_18492270.htm/?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4" Type="http://schemas.openxmlformats.org/officeDocument/2006/relationships/hyperlink" Target="https://www.freepik.com/free-vector/gradient-technology-symbols-background_18773523.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9.xml"/><Relationship Id="rId1" Type="http://schemas.openxmlformats.org/officeDocument/2006/relationships/slideLayout" Target="../slideLayouts/slideLayout37.xml"/><Relationship Id="rId6" Type="http://schemas.openxmlformats.org/officeDocument/2006/relationships/slide" Target="slide35.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Play" TargetMode="External"/><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hyperlink" Target="https://fonts.google.com/specimen/Source+Sans+Pr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2.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bg-BG" sz="4400" dirty="0"/>
              <a:t>Дипломен проект</a:t>
            </a:r>
            <a:br>
              <a:rPr lang="bg-BG" sz="4400" dirty="0"/>
            </a:br>
            <a:br>
              <a:rPr lang="bg-BG" sz="4400" dirty="0"/>
            </a:br>
            <a:r>
              <a:rPr lang="bg-BG" sz="2400" dirty="0"/>
              <a:t>Разработване на роботизирана количка</a:t>
            </a:r>
            <a:endParaRPr sz="2400" dirty="0"/>
          </a:p>
        </p:txBody>
      </p:sp>
      <p:sp>
        <p:nvSpPr>
          <p:cNvPr id="2639" name="Google Shape;2639;p40"/>
          <p:cNvSpPr txBox="1">
            <a:spLocks noGrp="1"/>
          </p:cNvSpPr>
          <p:nvPr>
            <p:ph type="subTitle" idx="1"/>
          </p:nvPr>
        </p:nvSpPr>
        <p:spPr>
          <a:xfrm>
            <a:off x="1282800" y="3008577"/>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bg-BG" dirty="0"/>
              <a:t>Дипломант</a:t>
            </a:r>
            <a:r>
              <a:rPr lang="en-US" dirty="0"/>
              <a:t>: </a:t>
            </a:r>
            <a:r>
              <a:rPr lang="bg-BG" b="1" dirty="0"/>
              <a:t>Никола Борисов Вълков</a:t>
            </a:r>
            <a:endParaRPr b="1" dirty="0"/>
          </a:p>
        </p:txBody>
      </p:sp>
      <p:cxnSp>
        <p:nvCxnSpPr>
          <p:cNvPr id="2640" name="Google Shape;2640;p40"/>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2365175" y="3596070"/>
            <a:ext cx="4447650" cy="135300"/>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 name="Google Shape;2639;p40">
            <a:extLst>
              <a:ext uri="{FF2B5EF4-FFF2-40B4-BE49-F238E27FC236}">
                <a16:creationId xmlns:a16="http://schemas.microsoft.com/office/drawing/2014/main" id="{46A1B1F8-B0B0-D3AB-C26C-D1DC6D35B776}"/>
              </a:ext>
            </a:extLst>
          </p:cNvPr>
          <p:cNvSpPr txBox="1">
            <a:spLocks/>
          </p:cNvSpPr>
          <p:nvPr/>
        </p:nvSpPr>
        <p:spPr>
          <a:xfrm>
            <a:off x="2211600" y="249888"/>
            <a:ext cx="4720800"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u="sng" dirty="0"/>
              <a:t>ПГ </a:t>
            </a:r>
            <a:r>
              <a:rPr lang="en-US" u="sng" dirty="0"/>
              <a:t>“</a:t>
            </a:r>
            <a:r>
              <a:rPr lang="bg-BG" u="sng" dirty="0"/>
              <a:t>Генерал Владимир Заимов</a:t>
            </a:r>
            <a:r>
              <a:rPr lang="en-US" u="sng" dirty="0"/>
              <a:t>”</a:t>
            </a:r>
            <a:r>
              <a:rPr lang="bg-BG" u="sng" dirty="0"/>
              <a:t>, гр. Сопот</a:t>
            </a:r>
            <a:endParaRPr lang="en-US" u="sng" dirty="0"/>
          </a:p>
        </p:txBody>
      </p:sp>
      <p:sp>
        <p:nvSpPr>
          <p:cNvPr id="3" name="Google Shape;2639;p40">
            <a:extLst>
              <a:ext uri="{FF2B5EF4-FFF2-40B4-BE49-F238E27FC236}">
                <a16:creationId xmlns:a16="http://schemas.microsoft.com/office/drawing/2014/main" id="{F795623D-078E-B37A-624E-D77E75675802}"/>
              </a:ext>
            </a:extLst>
          </p:cNvPr>
          <p:cNvSpPr txBox="1">
            <a:spLocks/>
          </p:cNvSpPr>
          <p:nvPr/>
        </p:nvSpPr>
        <p:spPr>
          <a:xfrm>
            <a:off x="1282800" y="3765776"/>
            <a:ext cx="3982374"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dirty="0"/>
              <a:t>Специалност</a:t>
            </a:r>
            <a:r>
              <a:rPr lang="en-US" dirty="0"/>
              <a:t>: </a:t>
            </a:r>
            <a:r>
              <a:rPr lang="bg-BG" b="1" dirty="0"/>
              <a:t>Системно програмиране</a:t>
            </a:r>
          </a:p>
        </p:txBody>
      </p:sp>
      <p:sp>
        <p:nvSpPr>
          <p:cNvPr id="4" name="Google Shape;2639;p40">
            <a:extLst>
              <a:ext uri="{FF2B5EF4-FFF2-40B4-BE49-F238E27FC236}">
                <a16:creationId xmlns:a16="http://schemas.microsoft.com/office/drawing/2014/main" id="{F972DBA1-907B-1CEC-4585-8EC26C6FABF4}"/>
              </a:ext>
            </a:extLst>
          </p:cNvPr>
          <p:cNvSpPr txBox="1">
            <a:spLocks/>
          </p:cNvSpPr>
          <p:nvPr/>
        </p:nvSpPr>
        <p:spPr>
          <a:xfrm>
            <a:off x="1282799" y="4045275"/>
            <a:ext cx="3466181"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dirty="0"/>
              <a:t>Професия</a:t>
            </a:r>
            <a:r>
              <a:rPr lang="en-US" dirty="0"/>
              <a:t>: </a:t>
            </a:r>
            <a:r>
              <a:rPr lang="bg-BG" b="1" dirty="0"/>
              <a:t>Системен Програмист</a:t>
            </a:r>
          </a:p>
        </p:txBody>
      </p:sp>
      <p:pic>
        <p:nvPicPr>
          <p:cNvPr id="5" name="Картина 3" descr="Картина, която съдържа рисунка&#10;&#10;Описанието е генерирано автоматично">
            <a:extLst>
              <a:ext uri="{FF2B5EF4-FFF2-40B4-BE49-F238E27FC236}">
                <a16:creationId xmlns:a16="http://schemas.microsoft.com/office/drawing/2014/main" id="{E19132D0-6462-45CF-7A4D-8CC823401C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9999" y="2874175"/>
            <a:ext cx="1628452" cy="162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39;p40">
            <a:extLst>
              <a:ext uri="{FF2B5EF4-FFF2-40B4-BE49-F238E27FC236}">
                <a16:creationId xmlns:a16="http://schemas.microsoft.com/office/drawing/2014/main" id="{A905DD38-14AA-4B27-1581-B58D732FDF02}"/>
              </a:ext>
            </a:extLst>
          </p:cNvPr>
          <p:cNvSpPr txBox="1">
            <a:spLocks/>
          </p:cNvSpPr>
          <p:nvPr/>
        </p:nvSpPr>
        <p:spPr>
          <a:xfrm>
            <a:off x="4823576" y="4468509"/>
            <a:ext cx="3874875"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dirty="0"/>
              <a:t>Ръководител</a:t>
            </a:r>
            <a:r>
              <a:rPr lang="en-US" dirty="0"/>
              <a:t>: </a:t>
            </a:r>
            <a:r>
              <a:rPr lang="bg-BG" dirty="0"/>
              <a:t>инж. </a:t>
            </a:r>
            <a:r>
              <a:rPr lang="bg-BG" b="1" dirty="0"/>
              <a:t>Константин Колев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3"/>
        <p:cNvGrpSpPr/>
        <p:nvPr/>
      </p:nvGrpSpPr>
      <p:grpSpPr>
        <a:xfrm>
          <a:off x="0" y="0"/>
          <a:ext cx="0" cy="0"/>
          <a:chOff x="0" y="0"/>
          <a:chExt cx="0" cy="0"/>
        </a:xfrm>
      </p:grpSpPr>
      <p:grpSp>
        <p:nvGrpSpPr>
          <p:cNvPr id="2764" name="Google Shape;2764;p49"/>
          <p:cNvGrpSpPr/>
          <p:nvPr/>
        </p:nvGrpSpPr>
        <p:grpSpPr>
          <a:xfrm>
            <a:off x="1625104" y="1798911"/>
            <a:ext cx="795537" cy="795537"/>
            <a:chOff x="851175" y="1582401"/>
            <a:chExt cx="964872" cy="964872"/>
          </a:xfrm>
        </p:grpSpPr>
        <p:sp>
          <p:nvSpPr>
            <p:cNvPr id="2765" name="Google Shape;2765;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49"/>
          <p:cNvGrpSpPr/>
          <p:nvPr/>
        </p:nvGrpSpPr>
        <p:grpSpPr>
          <a:xfrm>
            <a:off x="6723354" y="1798911"/>
            <a:ext cx="795537" cy="795537"/>
            <a:chOff x="851175" y="1582401"/>
            <a:chExt cx="964872" cy="964872"/>
          </a:xfrm>
        </p:grpSpPr>
        <p:sp>
          <p:nvSpPr>
            <p:cNvPr id="2768" name="Google Shape;2768;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49"/>
          <p:cNvGrpSpPr/>
          <p:nvPr/>
        </p:nvGrpSpPr>
        <p:grpSpPr>
          <a:xfrm>
            <a:off x="4174229" y="1798911"/>
            <a:ext cx="795537" cy="795537"/>
            <a:chOff x="851175" y="1582401"/>
            <a:chExt cx="964872" cy="964872"/>
          </a:xfrm>
        </p:grpSpPr>
        <p:sp>
          <p:nvSpPr>
            <p:cNvPr id="2771" name="Google Shape;2771;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4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ARE WE LOOKING FOR?</a:t>
            </a:r>
            <a:endParaRPr/>
          </a:p>
        </p:txBody>
      </p:sp>
      <p:grpSp>
        <p:nvGrpSpPr>
          <p:cNvPr id="2774" name="Google Shape;2774;p49"/>
          <p:cNvGrpSpPr/>
          <p:nvPr/>
        </p:nvGrpSpPr>
        <p:grpSpPr>
          <a:xfrm>
            <a:off x="6897080" y="1972650"/>
            <a:ext cx="448084" cy="448084"/>
            <a:chOff x="-4526600" y="1393200"/>
            <a:chExt cx="644725" cy="644725"/>
          </a:xfrm>
        </p:grpSpPr>
        <p:sp>
          <p:nvSpPr>
            <p:cNvPr id="2775" name="Google Shape;2775;p49"/>
            <p:cNvSpPr/>
            <p:nvPr/>
          </p:nvSpPr>
          <p:spPr>
            <a:xfrm>
              <a:off x="-4416850" y="1494825"/>
              <a:ext cx="425200" cy="405700"/>
            </a:xfrm>
            <a:custGeom>
              <a:avLst/>
              <a:gdLst/>
              <a:ahLst/>
              <a:cxnLst/>
              <a:rect l="l" t="t" r="r" b="b"/>
              <a:pathLst>
                <a:path w="17008" h="16228" extrusionOk="0">
                  <a:moveTo>
                    <a:pt x="8520" y="0"/>
                  </a:moveTo>
                  <a:lnTo>
                    <a:pt x="5886" y="5333"/>
                  </a:lnTo>
                  <a:lnTo>
                    <a:pt x="0" y="6212"/>
                  </a:lnTo>
                  <a:lnTo>
                    <a:pt x="4260" y="10342"/>
                  </a:lnTo>
                  <a:lnTo>
                    <a:pt x="3252" y="16228"/>
                  </a:lnTo>
                  <a:lnTo>
                    <a:pt x="8520" y="13431"/>
                  </a:lnTo>
                  <a:lnTo>
                    <a:pt x="13756" y="16228"/>
                  </a:lnTo>
                  <a:lnTo>
                    <a:pt x="12748" y="10342"/>
                  </a:lnTo>
                  <a:lnTo>
                    <a:pt x="17008" y="6212"/>
                  </a:lnTo>
                  <a:lnTo>
                    <a:pt x="11122" y="5333"/>
                  </a:lnTo>
                  <a:lnTo>
                    <a:pt x="8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4223375" y="1393200"/>
              <a:ext cx="38250" cy="64250"/>
            </a:xfrm>
            <a:custGeom>
              <a:avLst/>
              <a:gdLst/>
              <a:ahLst/>
              <a:cxnLst/>
              <a:rect l="l" t="t" r="r" b="b"/>
              <a:pathLst>
                <a:path w="1530" h="2570" extrusionOk="0">
                  <a:moveTo>
                    <a:pt x="1" y="0"/>
                  </a:moveTo>
                  <a:lnTo>
                    <a:pt x="1" y="2569"/>
                  </a:lnTo>
                  <a:lnTo>
                    <a:pt x="1529" y="2569"/>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4223375" y="1972850"/>
              <a:ext cx="38250" cy="65075"/>
            </a:xfrm>
            <a:custGeom>
              <a:avLst/>
              <a:gdLst/>
              <a:ahLst/>
              <a:cxnLst/>
              <a:rect l="l" t="t" r="r" b="b"/>
              <a:pathLst>
                <a:path w="1530" h="2603" extrusionOk="0">
                  <a:moveTo>
                    <a:pt x="1" y="1"/>
                  </a:moveTo>
                  <a:lnTo>
                    <a:pt x="1" y="2602"/>
                  </a:lnTo>
                  <a:lnTo>
                    <a:pt x="1529" y="2602"/>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4345325" y="1410275"/>
              <a:ext cx="60200" cy="74000"/>
            </a:xfrm>
            <a:custGeom>
              <a:avLst/>
              <a:gdLst/>
              <a:ahLst/>
              <a:cxnLst/>
              <a:rect l="l" t="t" r="r" b="b"/>
              <a:pathLst>
                <a:path w="2408" h="2960" extrusionOk="0">
                  <a:moveTo>
                    <a:pt x="1399" y="0"/>
                  </a:moveTo>
                  <a:lnTo>
                    <a:pt x="1" y="586"/>
                  </a:lnTo>
                  <a:lnTo>
                    <a:pt x="1009" y="2960"/>
                  </a:lnTo>
                  <a:lnTo>
                    <a:pt x="2407" y="2407"/>
                  </a:lnTo>
                  <a:lnTo>
                    <a:pt x="1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4123375" y="1946025"/>
              <a:ext cx="60200" cy="74825"/>
            </a:xfrm>
            <a:custGeom>
              <a:avLst/>
              <a:gdLst/>
              <a:ahLst/>
              <a:cxnLst/>
              <a:rect l="l" t="t" r="r" b="b"/>
              <a:pathLst>
                <a:path w="2408" h="2993" extrusionOk="0">
                  <a:moveTo>
                    <a:pt x="1399" y="1"/>
                  </a:moveTo>
                  <a:lnTo>
                    <a:pt x="1" y="586"/>
                  </a:lnTo>
                  <a:lnTo>
                    <a:pt x="1009" y="2992"/>
                  </a:lnTo>
                  <a:lnTo>
                    <a:pt x="2407" y="2407"/>
                  </a:lnTo>
                  <a:lnTo>
                    <a:pt x="1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4445300" y="1473675"/>
              <a:ext cx="72375" cy="73200"/>
            </a:xfrm>
            <a:custGeom>
              <a:avLst/>
              <a:gdLst/>
              <a:ahLst/>
              <a:cxnLst/>
              <a:rect l="l" t="t" r="r" b="b"/>
              <a:pathLst>
                <a:path w="2895" h="2928" extrusionOk="0">
                  <a:moveTo>
                    <a:pt x="1041" y="1"/>
                  </a:moveTo>
                  <a:lnTo>
                    <a:pt x="0" y="1074"/>
                  </a:lnTo>
                  <a:lnTo>
                    <a:pt x="1821" y="2928"/>
                  </a:lnTo>
                  <a:lnTo>
                    <a:pt x="2894" y="1854"/>
                  </a:lnTo>
                  <a:lnTo>
                    <a:pt x="1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4035575" y="1884250"/>
              <a:ext cx="72400" cy="72375"/>
            </a:xfrm>
            <a:custGeom>
              <a:avLst/>
              <a:gdLst/>
              <a:ahLst/>
              <a:cxnLst/>
              <a:rect l="l" t="t" r="r" b="b"/>
              <a:pathLst>
                <a:path w="2896" h="2895" extrusionOk="0">
                  <a:moveTo>
                    <a:pt x="1074" y="0"/>
                  </a:moveTo>
                  <a:lnTo>
                    <a:pt x="1" y="1073"/>
                  </a:lnTo>
                  <a:lnTo>
                    <a:pt x="1855" y="2894"/>
                  </a:lnTo>
                  <a:lnTo>
                    <a:pt x="2895" y="1821"/>
                  </a:lnTo>
                  <a:lnTo>
                    <a:pt x="1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4509550" y="1574500"/>
              <a:ext cx="74825" cy="59375"/>
            </a:xfrm>
            <a:custGeom>
              <a:avLst/>
              <a:gdLst/>
              <a:ahLst/>
              <a:cxnLst/>
              <a:rect l="l" t="t" r="r" b="b"/>
              <a:pathLst>
                <a:path w="2993" h="2375" extrusionOk="0">
                  <a:moveTo>
                    <a:pt x="586" y="0"/>
                  </a:moveTo>
                  <a:lnTo>
                    <a:pt x="1" y="1399"/>
                  </a:lnTo>
                  <a:lnTo>
                    <a:pt x="2407" y="2374"/>
                  </a:lnTo>
                  <a:lnTo>
                    <a:pt x="2993"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3973775" y="1796450"/>
              <a:ext cx="74825" cy="59350"/>
            </a:xfrm>
            <a:custGeom>
              <a:avLst/>
              <a:gdLst/>
              <a:ahLst/>
              <a:cxnLst/>
              <a:rect l="l" t="t" r="r" b="b"/>
              <a:pathLst>
                <a:path w="2993" h="2374" extrusionOk="0">
                  <a:moveTo>
                    <a:pt x="586" y="0"/>
                  </a:moveTo>
                  <a:lnTo>
                    <a:pt x="0" y="1398"/>
                  </a:lnTo>
                  <a:lnTo>
                    <a:pt x="2407" y="2374"/>
                  </a:lnTo>
                  <a:lnTo>
                    <a:pt x="2992"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4526600" y="1696450"/>
              <a:ext cx="64250" cy="37425"/>
            </a:xfrm>
            <a:custGeom>
              <a:avLst/>
              <a:gdLst/>
              <a:ahLst/>
              <a:cxnLst/>
              <a:rect l="l" t="t" r="r" b="b"/>
              <a:pathLst>
                <a:path w="2570" h="1497" extrusionOk="0">
                  <a:moveTo>
                    <a:pt x="0" y="0"/>
                  </a:moveTo>
                  <a:lnTo>
                    <a:pt x="0" y="1496"/>
                  </a:lnTo>
                  <a:lnTo>
                    <a:pt x="2569" y="1496"/>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3946950" y="1696450"/>
              <a:ext cx="65075" cy="37425"/>
            </a:xfrm>
            <a:custGeom>
              <a:avLst/>
              <a:gdLst/>
              <a:ahLst/>
              <a:cxnLst/>
              <a:rect l="l" t="t" r="r" b="b"/>
              <a:pathLst>
                <a:path w="2603" h="1497" extrusionOk="0">
                  <a:moveTo>
                    <a:pt x="1" y="0"/>
                  </a:moveTo>
                  <a:lnTo>
                    <a:pt x="1" y="1496"/>
                  </a:lnTo>
                  <a:lnTo>
                    <a:pt x="2602" y="1496"/>
                  </a:lnTo>
                  <a:lnTo>
                    <a:pt x="2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4509550" y="1796450"/>
              <a:ext cx="74825" cy="60175"/>
            </a:xfrm>
            <a:custGeom>
              <a:avLst/>
              <a:gdLst/>
              <a:ahLst/>
              <a:cxnLst/>
              <a:rect l="l" t="t" r="r" b="b"/>
              <a:pathLst>
                <a:path w="2993" h="2407" extrusionOk="0">
                  <a:moveTo>
                    <a:pt x="2407" y="0"/>
                  </a:moveTo>
                  <a:lnTo>
                    <a:pt x="1" y="1008"/>
                  </a:lnTo>
                  <a:lnTo>
                    <a:pt x="586" y="2406"/>
                  </a:lnTo>
                  <a:lnTo>
                    <a:pt x="2993" y="1398"/>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3973775" y="1574500"/>
              <a:ext cx="74825" cy="60175"/>
            </a:xfrm>
            <a:custGeom>
              <a:avLst/>
              <a:gdLst/>
              <a:ahLst/>
              <a:cxnLst/>
              <a:rect l="l" t="t" r="r" b="b"/>
              <a:pathLst>
                <a:path w="2993" h="2407" extrusionOk="0">
                  <a:moveTo>
                    <a:pt x="2407" y="0"/>
                  </a:moveTo>
                  <a:lnTo>
                    <a:pt x="0" y="1008"/>
                  </a:lnTo>
                  <a:lnTo>
                    <a:pt x="586" y="2407"/>
                  </a:lnTo>
                  <a:lnTo>
                    <a:pt x="2992" y="1399"/>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4445300" y="1884250"/>
              <a:ext cx="72375" cy="72375"/>
            </a:xfrm>
            <a:custGeom>
              <a:avLst/>
              <a:gdLst/>
              <a:ahLst/>
              <a:cxnLst/>
              <a:rect l="l" t="t" r="r" b="b"/>
              <a:pathLst>
                <a:path w="2895" h="2895" extrusionOk="0">
                  <a:moveTo>
                    <a:pt x="1821" y="0"/>
                  </a:moveTo>
                  <a:lnTo>
                    <a:pt x="0" y="1821"/>
                  </a:lnTo>
                  <a:lnTo>
                    <a:pt x="1041" y="2894"/>
                  </a:lnTo>
                  <a:lnTo>
                    <a:pt x="2894" y="1073"/>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4035575" y="1473675"/>
              <a:ext cx="72400" cy="73200"/>
            </a:xfrm>
            <a:custGeom>
              <a:avLst/>
              <a:gdLst/>
              <a:ahLst/>
              <a:cxnLst/>
              <a:rect l="l" t="t" r="r" b="b"/>
              <a:pathLst>
                <a:path w="2896" h="2928" extrusionOk="0">
                  <a:moveTo>
                    <a:pt x="1855" y="1"/>
                  </a:moveTo>
                  <a:lnTo>
                    <a:pt x="1" y="1854"/>
                  </a:lnTo>
                  <a:lnTo>
                    <a:pt x="1074" y="2928"/>
                  </a:lnTo>
                  <a:lnTo>
                    <a:pt x="2895" y="1074"/>
                  </a:lnTo>
                  <a:lnTo>
                    <a:pt x="1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4345325" y="1946025"/>
              <a:ext cx="60200" cy="74825"/>
            </a:xfrm>
            <a:custGeom>
              <a:avLst/>
              <a:gdLst/>
              <a:ahLst/>
              <a:cxnLst/>
              <a:rect l="l" t="t" r="r" b="b"/>
              <a:pathLst>
                <a:path w="2408" h="2993" extrusionOk="0">
                  <a:moveTo>
                    <a:pt x="1009" y="1"/>
                  </a:moveTo>
                  <a:lnTo>
                    <a:pt x="1" y="2407"/>
                  </a:lnTo>
                  <a:lnTo>
                    <a:pt x="1399" y="2992"/>
                  </a:lnTo>
                  <a:lnTo>
                    <a:pt x="2407" y="586"/>
                  </a:lnTo>
                  <a:lnTo>
                    <a:pt x="1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4123375" y="1410275"/>
              <a:ext cx="60200" cy="74000"/>
            </a:xfrm>
            <a:custGeom>
              <a:avLst/>
              <a:gdLst/>
              <a:ahLst/>
              <a:cxnLst/>
              <a:rect l="l" t="t" r="r" b="b"/>
              <a:pathLst>
                <a:path w="2408" h="2960" extrusionOk="0">
                  <a:moveTo>
                    <a:pt x="1009" y="0"/>
                  </a:moveTo>
                  <a:lnTo>
                    <a:pt x="1" y="2407"/>
                  </a:lnTo>
                  <a:lnTo>
                    <a:pt x="1399" y="2960"/>
                  </a:lnTo>
                  <a:lnTo>
                    <a:pt x="2407" y="586"/>
                  </a:ln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49"/>
          <p:cNvGrpSpPr/>
          <p:nvPr/>
        </p:nvGrpSpPr>
        <p:grpSpPr>
          <a:xfrm>
            <a:off x="1832884" y="1972650"/>
            <a:ext cx="379976" cy="448059"/>
            <a:chOff x="-5221725" y="1393200"/>
            <a:chExt cx="552050" cy="645525"/>
          </a:xfrm>
        </p:grpSpPr>
        <p:sp>
          <p:nvSpPr>
            <p:cNvPr id="2793" name="Google Shape;2793;p49"/>
            <p:cNvSpPr/>
            <p:nvPr/>
          </p:nvSpPr>
          <p:spPr>
            <a:xfrm>
              <a:off x="-5102200" y="1511075"/>
              <a:ext cx="249600" cy="114650"/>
            </a:xfrm>
            <a:custGeom>
              <a:avLst/>
              <a:gdLst/>
              <a:ahLst/>
              <a:cxnLst/>
              <a:rect l="l" t="t" r="r" b="b"/>
              <a:pathLst>
                <a:path w="9984" h="4586" extrusionOk="0">
                  <a:moveTo>
                    <a:pt x="6016" y="1"/>
                  </a:moveTo>
                  <a:cubicBezTo>
                    <a:pt x="5463" y="1"/>
                    <a:pt x="4911" y="261"/>
                    <a:pt x="4553" y="651"/>
                  </a:cubicBezTo>
                  <a:lnTo>
                    <a:pt x="4195" y="1074"/>
                  </a:lnTo>
                  <a:lnTo>
                    <a:pt x="3707" y="846"/>
                  </a:lnTo>
                  <a:cubicBezTo>
                    <a:pt x="3545" y="781"/>
                    <a:pt x="3382" y="749"/>
                    <a:pt x="3220" y="749"/>
                  </a:cubicBezTo>
                  <a:cubicBezTo>
                    <a:pt x="2569" y="749"/>
                    <a:pt x="2016" y="1301"/>
                    <a:pt x="2016" y="1984"/>
                  </a:cubicBezTo>
                  <a:lnTo>
                    <a:pt x="2016" y="2732"/>
                  </a:lnTo>
                  <a:lnTo>
                    <a:pt x="943" y="2732"/>
                  </a:lnTo>
                  <a:cubicBezTo>
                    <a:pt x="423" y="2732"/>
                    <a:pt x="0" y="3155"/>
                    <a:pt x="0" y="3643"/>
                  </a:cubicBezTo>
                  <a:cubicBezTo>
                    <a:pt x="0" y="4163"/>
                    <a:pt x="423" y="4586"/>
                    <a:pt x="943" y="4586"/>
                  </a:cubicBezTo>
                  <a:lnTo>
                    <a:pt x="9041" y="4586"/>
                  </a:lnTo>
                  <a:cubicBezTo>
                    <a:pt x="9561" y="4586"/>
                    <a:pt x="9984" y="4163"/>
                    <a:pt x="9984" y="3643"/>
                  </a:cubicBezTo>
                  <a:cubicBezTo>
                    <a:pt x="9984" y="3155"/>
                    <a:pt x="9561" y="2732"/>
                    <a:pt x="9041" y="2732"/>
                  </a:cubicBezTo>
                  <a:lnTo>
                    <a:pt x="7967" y="2732"/>
                  </a:lnTo>
                  <a:lnTo>
                    <a:pt x="7967" y="1984"/>
                  </a:lnTo>
                  <a:cubicBezTo>
                    <a:pt x="7967" y="879"/>
                    <a:pt x="7089" y="1"/>
                    <a:pt x="6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5221725" y="1393200"/>
              <a:ext cx="552050" cy="645525"/>
            </a:xfrm>
            <a:custGeom>
              <a:avLst/>
              <a:gdLst/>
              <a:ahLst/>
              <a:cxnLst/>
              <a:rect l="l" t="t" r="r" b="b"/>
              <a:pathLst>
                <a:path w="22082" h="25821" extrusionOk="0">
                  <a:moveTo>
                    <a:pt x="10765" y="3220"/>
                  </a:moveTo>
                  <a:cubicBezTo>
                    <a:pt x="12456" y="3220"/>
                    <a:pt x="13822" y="4390"/>
                    <a:pt x="14179" y="5951"/>
                  </a:cubicBezTo>
                  <a:cubicBezTo>
                    <a:pt x="15350" y="6114"/>
                    <a:pt x="16261" y="7155"/>
                    <a:pt x="16261" y="8358"/>
                  </a:cubicBezTo>
                  <a:cubicBezTo>
                    <a:pt x="16261" y="9724"/>
                    <a:pt x="15155" y="10797"/>
                    <a:pt x="13822" y="10797"/>
                  </a:cubicBezTo>
                  <a:lnTo>
                    <a:pt x="5724" y="10797"/>
                  </a:lnTo>
                  <a:lnTo>
                    <a:pt x="5724" y="10829"/>
                  </a:lnTo>
                  <a:cubicBezTo>
                    <a:pt x="4358" y="10829"/>
                    <a:pt x="3285" y="9724"/>
                    <a:pt x="3285" y="8390"/>
                  </a:cubicBezTo>
                  <a:cubicBezTo>
                    <a:pt x="3285" y="7155"/>
                    <a:pt x="4196" y="6114"/>
                    <a:pt x="5366" y="5951"/>
                  </a:cubicBezTo>
                  <a:cubicBezTo>
                    <a:pt x="5692" y="4813"/>
                    <a:pt x="6765" y="3968"/>
                    <a:pt x="8001" y="3968"/>
                  </a:cubicBezTo>
                  <a:cubicBezTo>
                    <a:pt x="8196" y="3968"/>
                    <a:pt x="8391" y="4000"/>
                    <a:pt x="8553" y="4033"/>
                  </a:cubicBezTo>
                  <a:cubicBezTo>
                    <a:pt x="9171" y="3512"/>
                    <a:pt x="9952" y="3220"/>
                    <a:pt x="10765" y="3220"/>
                  </a:cubicBezTo>
                  <a:close/>
                  <a:moveTo>
                    <a:pt x="9789" y="0"/>
                  </a:moveTo>
                  <a:cubicBezTo>
                    <a:pt x="4391" y="0"/>
                    <a:pt x="1" y="4390"/>
                    <a:pt x="1" y="9789"/>
                  </a:cubicBezTo>
                  <a:cubicBezTo>
                    <a:pt x="1" y="12650"/>
                    <a:pt x="1204" y="15317"/>
                    <a:pt x="3350" y="17171"/>
                  </a:cubicBezTo>
                  <a:lnTo>
                    <a:pt x="3350" y="25821"/>
                  </a:lnTo>
                  <a:lnTo>
                    <a:pt x="14895" y="25821"/>
                  </a:lnTo>
                  <a:lnTo>
                    <a:pt x="14895" y="21366"/>
                  </a:lnTo>
                  <a:lnTo>
                    <a:pt x="19578" y="21366"/>
                  </a:lnTo>
                  <a:lnTo>
                    <a:pt x="19578" y="16390"/>
                  </a:lnTo>
                  <a:lnTo>
                    <a:pt x="22082" y="16390"/>
                  </a:lnTo>
                  <a:lnTo>
                    <a:pt x="19578" y="9659"/>
                  </a:lnTo>
                  <a:cubicBezTo>
                    <a:pt x="19480" y="4325"/>
                    <a:pt x="15122" y="0"/>
                    <a:pt x="9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9"/>
          <p:cNvGrpSpPr/>
          <p:nvPr/>
        </p:nvGrpSpPr>
        <p:grpSpPr>
          <a:xfrm>
            <a:off x="4370656" y="1972638"/>
            <a:ext cx="402682" cy="448084"/>
            <a:chOff x="-3775400" y="1361500"/>
            <a:chExt cx="587000" cy="644725"/>
          </a:xfrm>
        </p:grpSpPr>
        <p:sp>
          <p:nvSpPr>
            <p:cNvPr id="2796" name="Google Shape;2796;p49"/>
            <p:cNvSpPr/>
            <p:nvPr/>
          </p:nvSpPr>
          <p:spPr>
            <a:xfrm>
              <a:off x="-3559975" y="1578550"/>
              <a:ext cx="156125" cy="209775"/>
            </a:xfrm>
            <a:custGeom>
              <a:avLst/>
              <a:gdLst/>
              <a:ahLst/>
              <a:cxnLst/>
              <a:rect l="l" t="t" r="r" b="b"/>
              <a:pathLst>
                <a:path w="6245" h="8391" extrusionOk="0">
                  <a:moveTo>
                    <a:pt x="3123" y="1"/>
                  </a:moveTo>
                  <a:cubicBezTo>
                    <a:pt x="1399" y="1"/>
                    <a:pt x="1" y="1399"/>
                    <a:pt x="1" y="3123"/>
                  </a:cubicBezTo>
                  <a:cubicBezTo>
                    <a:pt x="1" y="4358"/>
                    <a:pt x="749" y="5497"/>
                    <a:pt x="1887" y="5984"/>
                  </a:cubicBezTo>
                  <a:lnTo>
                    <a:pt x="2310" y="6180"/>
                  </a:lnTo>
                  <a:lnTo>
                    <a:pt x="2310" y="8391"/>
                  </a:lnTo>
                  <a:lnTo>
                    <a:pt x="3903" y="8391"/>
                  </a:lnTo>
                  <a:lnTo>
                    <a:pt x="3903" y="6180"/>
                  </a:lnTo>
                  <a:lnTo>
                    <a:pt x="4359" y="5984"/>
                  </a:lnTo>
                  <a:cubicBezTo>
                    <a:pt x="5497" y="5497"/>
                    <a:pt x="6245" y="4358"/>
                    <a:pt x="6245" y="3123"/>
                  </a:cubicBezTo>
                  <a:cubicBezTo>
                    <a:pt x="6245" y="1399"/>
                    <a:pt x="4846" y="1"/>
                    <a:pt x="3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9"/>
            <p:cNvSpPr/>
            <p:nvPr/>
          </p:nvSpPr>
          <p:spPr>
            <a:xfrm>
              <a:off x="-3688425" y="1465550"/>
              <a:ext cx="465875" cy="540675"/>
            </a:xfrm>
            <a:custGeom>
              <a:avLst/>
              <a:gdLst/>
              <a:ahLst/>
              <a:cxnLst/>
              <a:rect l="l" t="t" r="r" b="b"/>
              <a:pathLst>
                <a:path w="18635" h="21627" extrusionOk="0">
                  <a:moveTo>
                    <a:pt x="8261" y="3025"/>
                  </a:moveTo>
                  <a:cubicBezTo>
                    <a:pt x="10797" y="3025"/>
                    <a:pt x="12879" y="5106"/>
                    <a:pt x="12879" y="7643"/>
                  </a:cubicBezTo>
                  <a:cubicBezTo>
                    <a:pt x="12879" y="9301"/>
                    <a:pt x="12001" y="10830"/>
                    <a:pt x="10570" y="11643"/>
                  </a:cubicBezTo>
                  <a:lnTo>
                    <a:pt x="10570" y="14407"/>
                  </a:lnTo>
                  <a:lnTo>
                    <a:pt x="5952" y="14407"/>
                  </a:lnTo>
                  <a:lnTo>
                    <a:pt x="5952" y="11643"/>
                  </a:lnTo>
                  <a:cubicBezTo>
                    <a:pt x="4521" y="10830"/>
                    <a:pt x="3643" y="9301"/>
                    <a:pt x="3643" y="7643"/>
                  </a:cubicBezTo>
                  <a:cubicBezTo>
                    <a:pt x="3643" y="5106"/>
                    <a:pt x="5692" y="3025"/>
                    <a:pt x="8261" y="3025"/>
                  </a:cubicBezTo>
                  <a:close/>
                  <a:moveTo>
                    <a:pt x="8261" y="1"/>
                  </a:moveTo>
                  <a:cubicBezTo>
                    <a:pt x="3708" y="1"/>
                    <a:pt x="1" y="3675"/>
                    <a:pt x="1" y="8228"/>
                  </a:cubicBezTo>
                  <a:cubicBezTo>
                    <a:pt x="1" y="10602"/>
                    <a:pt x="1009" y="12846"/>
                    <a:pt x="2797" y="14407"/>
                  </a:cubicBezTo>
                  <a:lnTo>
                    <a:pt x="2797" y="21626"/>
                  </a:lnTo>
                  <a:lnTo>
                    <a:pt x="12618" y="21626"/>
                  </a:lnTo>
                  <a:lnTo>
                    <a:pt x="12618" y="17951"/>
                  </a:lnTo>
                  <a:lnTo>
                    <a:pt x="16488" y="17951"/>
                  </a:lnTo>
                  <a:lnTo>
                    <a:pt x="16488" y="13821"/>
                  </a:lnTo>
                  <a:lnTo>
                    <a:pt x="18635" y="13821"/>
                  </a:lnTo>
                  <a:lnTo>
                    <a:pt x="16488" y="8098"/>
                  </a:lnTo>
                  <a:cubicBezTo>
                    <a:pt x="16423" y="3610"/>
                    <a:pt x="12748" y="1"/>
                    <a:pt x="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501425" y="1361500"/>
              <a:ext cx="38225" cy="65875"/>
            </a:xfrm>
            <a:custGeom>
              <a:avLst/>
              <a:gdLst/>
              <a:ahLst/>
              <a:cxnLst/>
              <a:rect l="l" t="t" r="r" b="b"/>
              <a:pathLst>
                <a:path w="1529" h="2635" extrusionOk="0">
                  <a:moveTo>
                    <a:pt x="0" y="0"/>
                  </a:moveTo>
                  <a:lnTo>
                    <a:pt x="0" y="2634"/>
                  </a:lnTo>
                  <a:lnTo>
                    <a:pt x="1529" y="263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3406300" y="1377750"/>
              <a:ext cx="60175" cy="75625"/>
            </a:xfrm>
            <a:custGeom>
              <a:avLst/>
              <a:gdLst/>
              <a:ahLst/>
              <a:cxnLst/>
              <a:rect l="l" t="t" r="r" b="b"/>
              <a:pathLst>
                <a:path w="2407" h="3025" extrusionOk="0">
                  <a:moveTo>
                    <a:pt x="1008" y="0"/>
                  </a:moveTo>
                  <a:lnTo>
                    <a:pt x="0" y="2439"/>
                  </a:lnTo>
                  <a:lnTo>
                    <a:pt x="1398" y="3025"/>
                  </a:lnTo>
                  <a:lnTo>
                    <a:pt x="2407" y="586"/>
                  </a:lnTo>
                  <a:lnTo>
                    <a:pt x="1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3617700" y="1377750"/>
              <a:ext cx="60200" cy="75625"/>
            </a:xfrm>
            <a:custGeom>
              <a:avLst/>
              <a:gdLst/>
              <a:ahLst/>
              <a:cxnLst/>
              <a:rect l="l" t="t" r="r" b="b"/>
              <a:pathLst>
                <a:path w="2408" h="3025" extrusionOk="0">
                  <a:moveTo>
                    <a:pt x="1367" y="0"/>
                  </a:moveTo>
                  <a:lnTo>
                    <a:pt x="1" y="586"/>
                  </a:lnTo>
                  <a:lnTo>
                    <a:pt x="1009" y="3025"/>
                  </a:lnTo>
                  <a:lnTo>
                    <a:pt x="2407" y="2439"/>
                  </a:lnTo>
                  <a:lnTo>
                    <a:pt x="1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3323375" y="1438725"/>
              <a:ext cx="74000" cy="74000"/>
            </a:xfrm>
            <a:custGeom>
              <a:avLst/>
              <a:gdLst/>
              <a:ahLst/>
              <a:cxnLst/>
              <a:rect l="l" t="t" r="r" b="b"/>
              <a:pathLst>
                <a:path w="2960" h="2960" extrusionOk="0">
                  <a:moveTo>
                    <a:pt x="1886" y="0"/>
                  </a:moveTo>
                  <a:lnTo>
                    <a:pt x="0" y="1887"/>
                  </a:lnTo>
                  <a:lnTo>
                    <a:pt x="1073" y="2960"/>
                  </a:lnTo>
                  <a:lnTo>
                    <a:pt x="2959" y="1074"/>
                  </a:lnTo>
                  <a:lnTo>
                    <a:pt x="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3264025" y="1535475"/>
              <a:ext cx="75625" cy="60175"/>
            </a:xfrm>
            <a:custGeom>
              <a:avLst/>
              <a:gdLst/>
              <a:ahLst/>
              <a:cxnLst/>
              <a:rect l="l" t="t" r="r" b="b"/>
              <a:pathLst>
                <a:path w="3025" h="2407" extrusionOk="0">
                  <a:moveTo>
                    <a:pt x="2439" y="0"/>
                  </a:moveTo>
                  <a:lnTo>
                    <a:pt x="0" y="1008"/>
                  </a:lnTo>
                  <a:lnTo>
                    <a:pt x="585" y="2407"/>
                  </a:lnTo>
                  <a:lnTo>
                    <a:pt x="3024" y="1399"/>
                  </a:lnTo>
                  <a:lnTo>
                    <a:pt x="2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3714425" y="1438725"/>
              <a:ext cx="73175" cy="74000"/>
            </a:xfrm>
            <a:custGeom>
              <a:avLst/>
              <a:gdLst/>
              <a:ahLst/>
              <a:cxnLst/>
              <a:rect l="l" t="t" r="r" b="b"/>
              <a:pathLst>
                <a:path w="2927" h="2960" extrusionOk="0">
                  <a:moveTo>
                    <a:pt x="1041" y="0"/>
                  </a:moveTo>
                  <a:lnTo>
                    <a:pt x="0" y="1074"/>
                  </a:lnTo>
                  <a:lnTo>
                    <a:pt x="1854" y="2960"/>
                  </a:lnTo>
                  <a:lnTo>
                    <a:pt x="2927" y="1887"/>
                  </a:lnTo>
                  <a:lnTo>
                    <a:pt x="1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3775400" y="1535475"/>
              <a:ext cx="75625" cy="60175"/>
            </a:xfrm>
            <a:custGeom>
              <a:avLst/>
              <a:gdLst/>
              <a:ahLst/>
              <a:cxnLst/>
              <a:rect l="l" t="t" r="r" b="b"/>
              <a:pathLst>
                <a:path w="3025" h="2407" extrusionOk="0">
                  <a:moveTo>
                    <a:pt x="553" y="0"/>
                  </a:moveTo>
                  <a:lnTo>
                    <a:pt x="0" y="1399"/>
                  </a:lnTo>
                  <a:lnTo>
                    <a:pt x="2439" y="2407"/>
                  </a:lnTo>
                  <a:lnTo>
                    <a:pt x="3025" y="1008"/>
                  </a:lnTo>
                  <a:lnTo>
                    <a:pt x="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5" name="Google Shape;2805;p49"/>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806" name="Google Shape;2806;p49"/>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REASONING</a:t>
            </a:r>
            <a:endParaRPr/>
          </a:p>
        </p:txBody>
      </p:sp>
      <p:sp>
        <p:nvSpPr>
          <p:cNvPr id="2807" name="Google Shape;2807;p49"/>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808" name="Google Shape;2808;p49"/>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ENTHUSIASM</a:t>
            </a:r>
            <a:endParaRPr/>
          </a:p>
        </p:txBody>
      </p:sp>
      <p:sp>
        <p:nvSpPr>
          <p:cNvPr id="2809" name="Google Shape;2809;p49"/>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810" name="Google Shape;2810;p49"/>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NEW IDEAS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4"/>
        <p:cNvGrpSpPr/>
        <p:nvPr/>
      </p:nvGrpSpPr>
      <p:grpSpPr>
        <a:xfrm>
          <a:off x="0" y="0"/>
          <a:ext cx="0" cy="0"/>
          <a:chOff x="0" y="0"/>
          <a:chExt cx="0" cy="0"/>
        </a:xfrm>
      </p:grpSpPr>
      <p:cxnSp>
        <p:nvCxnSpPr>
          <p:cNvPr id="2815" name="Google Shape;2815;p50"/>
          <p:cNvCxnSpPr>
            <a:stCxn id="2816" idx="3"/>
            <a:endCxn id="2817" idx="1"/>
          </p:cNvCxnSpPr>
          <p:nvPr/>
        </p:nvCxnSpPr>
        <p:spPr>
          <a:xfrm>
            <a:off x="4032443" y="1573475"/>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stCxn id="2819" idx="3"/>
            <a:endCxn id="2820" idx="1"/>
          </p:cNvCxnSpPr>
          <p:nvPr/>
        </p:nvCxnSpPr>
        <p:spPr>
          <a:xfrm>
            <a:off x="4032443" y="2461017"/>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stCxn id="2822" idx="3"/>
            <a:endCxn id="2823" idx="1"/>
          </p:cNvCxnSpPr>
          <p:nvPr/>
        </p:nvCxnSpPr>
        <p:spPr>
          <a:xfrm>
            <a:off x="4032443" y="334855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stCxn id="2825" idx="3"/>
            <a:endCxn id="2826" idx="1"/>
          </p:cNvCxnSpPr>
          <p:nvPr/>
        </p:nvCxnSpPr>
        <p:spPr>
          <a:xfrm>
            <a:off x="4032443" y="4236100"/>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7" name="Google Shape;2827;p50"/>
          <p:cNvCxnSpPr>
            <a:stCxn id="2816" idx="1"/>
          </p:cNvCxnSpPr>
          <p:nvPr/>
        </p:nvCxnSpPr>
        <p:spPr>
          <a:xfrm rot="10800000">
            <a:off x="2099243" y="1573475"/>
            <a:ext cx="6213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8" name="Google Shape;2828;p50"/>
          <p:cNvCxnSpPr>
            <a:stCxn id="2819" idx="1"/>
          </p:cNvCxnSpPr>
          <p:nvPr/>
        </p:nvCxnSpPr>
        <p:spPr>
          <a:xfrm rot="10800000">
            <a:off x="1966043" y="2461017"/>
            <a:ext cx="754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9" name="Google Shape;2829;p50"/>
          <p:cNvCxnSpPr>
            <a:stCxn id="2822" idx="1"/>
          </p:cNvCxnSpPr>
          <p:nvPr/>
        </p:nvCxnSpPr>
        <p:spPr>
          <a:xfrm rot="10800000">
            <a:off x="2004143" y="3348558"/>
            <a:ext cx="716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30" name="Google Shape;2830;p50"/>
          <p:cNvCxnSpPr>
            <a:stCxn id="2825" idx="1"/>
          </p:cNvCxnSpPr>
          <p:nvPr/>
        </p:nvCxnSpPr>
        <p:spPr>
          <a:xfrm rot="10800000">
            <a:off x="1908743" y="4236100"/>
            <a:ext cx="8118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COURSE STRUCTURE</a:t>
            </a:r>
            <a:endParaRPr/>
          </a:p>
        </p:txBody>
      </p:sp>
      <p:sp>
        <p:nvSpPr>
          <p:cNvPr id="2816" name="Google Shape;2816;p50"/>
          <p:cNvSpPr txBox="1"/>
          <p:nvPr/>
        </p:nvSpPr>
        <p:spPr>
          <a:xfrm>
            <a:off x="2720543" y="1412075"/>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1</a:t>
            </a:r>
            <a:endParaRPr sz="2000" b="1">
              <a:solidFill>
                <a:schemeClr val="lt1"/>
              </a:solidFill>
              <a:latin typeface="Play"/>
              <a:ea typeface="Play"/>
              <a:cs typeface="Play"/>
              <a:sym typeface="Play"/>
            </a:endParaRPr>
          </a:p>
        </p:txBody>
      </p:sp>
      <p:sp>
        <p:nvSpPr>
          <p:cNvPr id="2817" name="Google Shape;2817;p50"/>
          <p:cNvSpPr txBox="1"/>
          <p:nvPr/>
        </p:nvSpPr>
        <p:spPr>
          <a:xfrm>
            <a:off x="4556800" y="1355375"/>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25" name="Google Shape;2825;p50"/>
          <p:cNvSpPr txBox="1"/>
          <p:nvPr/>
        </p:nvSpPr>
        <p:spPr>
          <a:xfrm>
            <a:off x="2720543" y="4074700"/>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4</a:t>
            </a:r>
            <a:endParaRPr sz="2000" b="1">
              <a:solidFill>
                <a:schemeClr val="lt1"/>
              </a:solidFill>
              <a:latin typeface="Play"/>
              <a:ea typeface="Play"/>
              <a:cs typeface="Play"/>
              <a:sym typeface="Play"/>
            </a:endParaRPr>
          </a:p>
        </p:txBody>
      </p:sp>
      <p:sp>
        <p:nvSpPr>
          <p:cNvPr id="2826" name="Google Shape;2826;p50"/>
          <p:cNvSpPr txBox="1"/>
          <p:nvPr/>
        </p:nvSpPr>
        <p:spPr>
          <a:xfrm>
            <a:off x="4556800" y="4018023"/>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Mars is full of iron oxide dust, which gives the planet its reddish cast</a:t>
            </a:r>
            <a:endParaRPr>
              <a:solidFill>
                <a:schemeClr val="lt1"/>
              </a:solidFill>
              <a:latin typeface="Source Sans Pro"/>
              <a:ea typeface="Source Sans Pro"/>
              <a:cs typeface="Source Sans Pro"/>
              <a:sym typeface="Source Sans Pro"/>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3</a:t>
            </a:r>
            <a:endParaRPr sz="2000" b="1">
              <a:solidFill>
                <a:schemeClr val="lt1"/>
              </a:solidFill>
              <a:latin typeface="Play"/>
              <a:ea typeface="Play"/>
              <a:cs typeface="Play"/>
              <a:sym typeface="Play"/>
            </a:endParaRPr>
          </a:p>
        </p:txBody>
      </p:sp>
      <p:sp>
        <p:nvSpPr>
          <p:cNvPr id="2823" name="Google Shape;2823;p50"/>
          <p:cNvSpPr txBox="1"/>
          <p:nvPr/>
        </p:nvSpPr>
        <p:spPr>
          <a:xfrm>
            <a:off x="4556800" y="313047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19" name="Google Shape;2819;p50"/>
          <p:cNvSpPr txBox="1"/>
          <p:nvPr/>
        </p:nvSpPr>
        <p:spPr>
          <a:xfrm>
            <a:off x="2720543" y="2299617"/>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2</a:t>
            </a:r>
            <a:endParaRPr sz="2000" b="1">
              <a:solidFill>
                <a:schemeClr val="lt1"/>
              </a:solidFill>
              <a:latin typeface="Play"/>
              <a:ea typeface="Play"/>
              <a:cs typeface="Play"/>
              <a:sym typeface="Play"/>
            </a:endParaRPr>
          </a:p>
        </p:txBody>
      </p:sp>
      <p:sp>
        <p:nvSpPr>
          <p:cNvPr id="2820" name="Google Shape;2820;p50"/>
          <p:cNvSpPr txBox="1"/>
          <p:nvPr/>
        </p:nvSpPr>
        <p:spPr>
          <a:xfrm>
            <a:off x="4556800" y="224292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grpSp>
        <p:nvGrpSpPr>
          <p:cNvPr id="2832" name="Google Shape;2832;p50"/>
          <p:cNvGrpSpPr/>
          <p:nvPr/>
        </p:nvGrpSpPr>
        <p:grpSpPr>
          <a:xfrm>
            <a:off x="1473786" y="2099112"/>
            <a:ext cx="722400" cy="722400"/>
            <a:chOff x="851175" y="1582401"/>
            <a:chExt cx="964872" cy="964872"/>
          </a:xfrm>
        </p:grpSpPr>
        <p:sp>
          <p:nvSpPr>
            <p:cNvPr id="2833" name="Google Shape;283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0"/>
          <p:cNvGrpSpPr/>
          <p:nvPr/>
        </p:nvGrpSpPr>
        <p:grpSpPr>
          <a:xfrm>
            <a:off x="1473786" y="1210150"/>
            <a:ext cx="722400" cy="722400"/>
            <a:chOff x="851175" y="1582401"/>
            <a:chExt cx="964872" cy="964872"/>
          </a:xfrm>
        </p:grpSpPr>
        <p:sp>
          <p:nvSpPr>
            <p:cNvPr id="2836" name="Google Shape;2836;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50"/>
          <p:cNvGrpSpPr/>
          <p:nvPr/>
        </p:nvGrpSpPr>
        <p:grpSpPr>
          <a:xfrm>
            <a:off x="1473786" y="3877037"/>
            <a:ext cx="722400" cy="722400"/>
            <a:chOff x="851175" y="1582401"/>
            <a:chExt cx="964872" cy="964872"/>
          </a:xfrm>
        </p:grpSpPr>
        <p:sp>
          <p:nvSpPr>
            <p:cNvPr id="2839" name="Google Shape;2839;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50"/>
          <p:cNvGrpSpPr/>
          <p:nvPr/>
        </p:nvGrpSpPr>
        <p:grpSpPr>
          <a:xfrm>
            <a:off x="1473786" y="2988075"/>
            <a:ext cx="722400" cy="722400"/>
            <a:chOff x="851175" y="1582401"/>
            <a:chExt cx="964872" cy="964872"/>
          </a:xfrm>
        </p:grpSpPr>
        <p:sp>
          <p:nvSpPr>
            <p:cNvPr id="2842" name="Google Shape;2842;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50"/>
          <p:cNvGrpSpPr/>
          <p:nvPr/>
        </p:nvGrpSpPr>
        <p:grpSpPr>
          <a:xfrm>
            <a:off x="1643224" y="4015012"/>
            <a:ext cx="383525" cy="446450"/>
            <a:chOff x="-2803625" y="823350"/>
            <a:chExt cx="383525" cy="446450"/>
          </a:xfrm>
        </p:grpSpPr>
        <p:sp>
          <p:nvSpPr>
            <p:cNvPr id="2845" name="Google Shape;2845;p50"/>
            <p:cNvSpPr/>
            <p:nvPr/>
          </p:nvSpPr>
          <p:spPr>
            <a:xfrm>
              <a:off x="-2619825" y="92825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2794225" y="120032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2800000" y="82695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803625" y="92825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646600" y="120322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2679900" y="82335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50"/>
          <p:cNvGrpSpPr/>
          <p:nvPr/>
        </p:nvGrpSpPr>
        <p:grpSpPr>
          <a:xfrm>
            <a:off x="1664211" y="1348113"/>
            <a:ext cx="341550" cy="446475"/>
            <a:chOff x="-7877250" y="2125025"/>
            <a:chExt cx="341550" cy="446475"/>
          </a:xfrm>
        </p:grpSpPr>
        <p:sp>
          <p:nvSpPr>
            <p:cNvPr id="2852" name="Google Shape;2852;p50"/>
            <p:cNvSpPr/>
            <p:nvPr/>
          </p:nvSpPr>
          <p:spPr>
            <a:xfrm>
              <a:off x="-7876525" y="221692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7877250" y="212502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50"/>
          <p:cNvGrpSpPr/>
          <p:nvPr/>
        </p:nvGrpSpPr>
        <p:grpSpPr>
          <a:xfrm>
            <a:off x="1611761" y="3137812"/>
            <a:ext cx="446450" cy="422925"/>
            <a:chOff x="-6966275" y="2147475"/>
            <a:chExt cx="446450" cy="422925"/>
          </a:xfrm>
        </p:grpSpPr>
        <p:sp>
          <p:nvSpPr>
            <p:cNvPr id="2855" name="Google Shape;2855;p50"/>
            <p:cNvSpPr/>
            <p:nvPr/>
          </p:nvSpPr>
          <p:spPr>
            <a:xfrm>
              <a:off x="-6933000" y="214747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6966275" y="246510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6598725" y="246510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6886700" y="243870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6611025" y="218942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6939525" y="220245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0"/>
          <p:cNvGrpSpPr/>
          <p:nvPr/>
        </p:nvGrpSpPr>
        <p:grpSpPr>
          <a:xfrm>
            <a:off x="1638161" y="2237075"/>
            <a:ext cx="393650" cy="446475"/>
            <a:chOff x="-3272500" y="2768275"/>
            <a:chExt cx="393650" cy="446475"/>
          </a:xfrm>
        </p:grpSpPr>
        <p:sp>
          <p:nvSpPr>
            <p:cNvPr id="2862" name="Google Shape;2862;p50"/>
            <p:cNvSpPr/>
            <p:nvPr/>
          </p:nvSpPr>
          <p:spPr>
            <a:xfrm>
              <a:off x="-3272500" y="276827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3114750" y="301790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3114750" y="312137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3062650" y="291805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2918675" y="312137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3035875" y="276827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71"/>
        <p:cNvGrpSpPr/>
        <p:nvPr/>
      </p:nvGrpSpPr>
      <p:grpSpPr>
        <a:xfrm>
          <a:off x="0" y="0"/>
          <a:ext cx="0" cy="0"/>
          <a:chOff x="0" y="0"/>
          <a:chExt cx="0" cy="0"/>
        </a:xfrm>
      </p:grpSpPr>
      <p:grpSp>
        <p:nvGrpSpPr>
          <p:cNvPr id="2872" name="Google Shape;2872;p51"/>
          <p:cNvGrpSpPr/>
          <p:nvPr/>
        </p:nvGrpSpPr>
        <p:grpSpPr>
          <a:xfrm>
            <a:off x="5226610" y="1702886"/>
            <a:ext cx="795537" cy="795537"/>
            <a:chOff x="851175" y="1582401"/>
            <a:chExt cx="964872" cy="964872"/>
          </a:xfrm>
        </p:grpSpPr>
        <p:sp>
          <p:nvSpPr>
            <p:cNvPr id="2873" name="Google Shape;2873;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5" name="Google Shape;2875;p51"/>
          <p:cNvSpPr/>
          <p:nvPr/>
        </p:nvSpPr>
        <p:spPr>
          <a:xfrm>
            <a:off x="5226610" y="3304174"/>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CAMPUS CLASSES</a:t>
            </a:r>
            <a:endParaRPr/>
          </a:p>
        </p:txBody>
      </p:sp>
      <p:sp>
        <p:nvSpPr>
          <p:cNvPr id="2877" name="Google Shape;2877;p51"/>
          <p:cNvSpPr txBox="1"/>
          <p:nvPr/>
        </p:nvSpPr>
        <p:spPr>
          <a:xfrm>
            <a:off x="6169075" y="15710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A</a:t>
            </a:r>
            <a:endParaRPr sz="2000" b="1">
              <a:solidFill>
                <a:schemeClr val="lt1"/>
              </a:solidFill>
              <a:latin typeface="Play"/>
              <a:ea typeface="Play"/>
              <a:cs typeface="Play"/>
              <a:sym typeface="Play"/>
            </a:endParaRPr>
          </a:p>
        </p:txBody>
      </p:sp>
      <p:sp>
        <p:nvSpPr>
          <p:cNvPr id="2878" name="Google Shape;2878;p51"/>
          <p:cNvSpPr txBox="1"/>
          <p:nvPr/>
        </p:nvSpPr>
        <p:spPr>
          <a:xfrm>
            <a:off x="6169075" y="19522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79" name="Google Shape;2879;p51"/>
          <p:cNvSpPr txBox="1"/>
          <p:nvPr/>
        </p:nvSpPr>
        <p:spPr>
          <a:xfrm>
            <a:off x="6169075" y="31722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B</a:t>
            </a:r>
            <a:endParaRPr sz="2000" b="1">
              <a:solidFill>
                <a:schemeClr val="lt1"/>
              </a:solidFill>
              <a:latin typeface="Play"/>
              <a:ea typeface="Play"/>
              <a:cs typeface="Play"/>
              <a:sym typeface="Play"/>
            </a:endParaRPr>
          </a:p>
        </p:txBody>
      </p:sp>
      <p:sp>
        <p:nvSpPr>
          <p:cNvPr id="2880" name="Google Shape;2880;p51"/>
          <p:cNvSpPr txBox="1"/>
          <p:nvPr/>
        </p:nvSpPr>
        <p:spPr>
          <a:xfrm>
            <a:off x="6169075" y="35534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81" name="Google Shape;2881;p51"/>
          <p:cNvSpPr txBox="1">
            <a:spLocks noGrp="1"/>
          </p:cNvSpPr>
          <p:nvPr>
            <p:ph type="title" idx="4294967295"/>
          </p:nvPr>
        </p:nvSpPr>
        <p:spPr>
          <a:xfrm>
            <a:off x="5222377" y="18213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82" name="Google Shape;2882;p51"/>
          <p:cNvSpPr txBox="1">
            <a:spLocks noGrp="1"/>
          </p:cNvSpPr>
          <p:nvPr>
            <p:ph type="title" idx="4294967295"/>
          </p:nvPr>
        </p:nvSpPr>
        <p:spPr>
          <a:xfrm>
            <a:off x="5222377" y="34225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883" name="Google Shape;2883;p51"/>
          <p:cNvGrpSpPr/>
          <p:nvPr/>
        </p:nvGrpSpPr>
        <p:grpSpPr>
          <a:xfrm>
            <a:off x="923541" y="1759889"/>
            <a:ext cx="3821013" cy="2282731"/>
            <a:chOff x="923541" y="1759889"/>
            <a:chExt cx="3821013" cy="2282731"/>
          </a:xfrm>
        </p:grpSpPr>
        <p:sp>
          <p:nvSpPr>
            <p:cNvPr id="2884" name="Google Shape;2884;p51"/>
            <p:cNvSpPr/>
            <p:nvPr/>
          </p:nvSpPr>
          <p:spPr>
            <a:xfrm>
              <a:off x="1455083" y="3407807"/>
              <a:ext cx="667115" cy="614063"/>
            </a:xfrm>
            <a:custGeom>
              <a:avLst/>
              <a:gdLst/>
              <a:ahLst/>
              <a:cxnLst/>
              <a:rect l="l" t="t" r="r" b="b"/>
              <a:pathLst>
                <a:path w="36781" h="33856" extrusionOk="0">
                  <a:moveTo>
                    <a:pt x="16356" y="1"/>
                  </a:moveTo>
                  <a:cubicBezTo>
                    <a:pt x="16346" y="1"/>
                    <a:pt x="16336" y="1"/>
                    <a:pt x="16326" y="3"/>
                  </a:cubicBezTo>
                  <a:cubicBezTo>
                    <a:pt x="16033" y="35"/>
                    <a:pt x="16098" y="295"/>
                    <a:pt x="15838" y="295"/>
                  </a:cubicBezTo>
                  <a:cubicBezTo>
                    <a:pt x="15578" y="328"/>
                    <a:pt x="15090" y="783"/>
                    <a:pt x="14732" y="783"/>
                  </a:cubicBezTo>
                  <a:cubicBezTo>
                    <a:pt x="14342" y="783"/>
                    <a:pt x="14635" y="686"/>
                    <a:pt x="14439" y="425"/>
                  </a:cubicBezTo>
                  <a:cubicBezTo>
                    <a:pt x="14366" y="308"/>
                    <a:pt x="14313" y="257"/>
                    <a:pt x="14240" y="257"/>
                  </a:cubicBezTo>
                  <a:cubicBezTo>
                    <a:pt x="14152" y="257"/>
                    <a:pt x="14036" y="333"/>
                    <a:pt x="13822" y="458"/>
                  </a:cubicBezTo>
                  <a:cubicBezTo>
                    <a:pt x="13431" y="686"/>
                    <a:pt x="13626" y="653"/>
                    <a:pt x="13009" y="718"/>
                  </a:cubicBezTo>
                  <a:cubicBezTo>
                    <a:pt x="12358" y="783"/>
                    <a:pt x="11025" y="1108"/>
                    <a:pt x="10635" y="1596"/>
                  </a:cubicBezTo>
                  <a:cubicBezTo>
                    <a:pt x="10244" y="2084"/>
                    <a:pt x="10472" y="2312"/>
                    <a:pt x="10309" y="2312"/>
                  </a:cubicBezTo>
                  <a:cubicBezTo>
                    <a:pt x="10114" y="2312"/>
                    <a:pt x="9952" y="2572"/>
                    <a:pt x="9789" y="2604"/>
                  </a:cubicBezTo>
                  <a:cubicBezTo>
                    <a:pt x="9639" y="2604"/>
                    <a:pt x="9412" y="2893"/>
                    <a:pt x="9271" y="2893"/>
                  </a:cubicBezTo>
                  <a:cubicBezTo>
                    <a:pt x="9228" y="2893"/>
                    <a:pt x="9194" y="2867"/>
                    <a:pt x="9171" y="2799"/>
                  </a:cubicBezTo>
                  <a:cubicBezTo>
                    <a:pt x="9041" y="2474"/>
                    <a:pt x="8781" y="2442"/>
                    <a:pt x="8683" y="2442"/>
                  </a:cubicBezTo>
                  <a:cubicBezTo>
                    <a:pt x="8676" y="2444"/>
                    <a:pt x="8668" y="2444"/>
                    <a:pt x="8660" y="2444"/>
                  </a:cubicBezTo>
                  <a:cubicBezTo>
                    <a:pt x="8537" y="2444"/>
                    <a:pt x="8404" y="2214"/>
                    <a:pt x="8098" y="2214"/>
                  </a:cubicBezTo>
                  <a:cubicBezTo>
                    <a:pt x="7740" y="2214"/>
                    <a:pt x="7838" y="2734"/>
                    <a:pt x="7610" y="3027"/>
                  </a:cubicBezTo>
                  <a:cubicBezTo>
                    <a:pt x="7383" y="3320"/>
                    <a:pt x="7188" y="3320"/>
                    <a:pt x="7383" y="3677"/>
                  </a:cubicBezTo>
                  <a:cubicBezTo>
                    <a:pt x="7578" y="4035"/>
                    <a:pt x="8651" y="4588"/>
                    <a:pt x="8521" y="5238"/>
                  </a:cubicBezTo>
                  <a:cubicBezTo>
                    <a:pt x="8391" y="5856"/>
                    <a:pt x="8261" y="6149"/>
                    <a:pt x="8261" y="6149"/>
                  </a:cubicBezTo>
                  <a:lnTo>
                    <a:pt x="8813" y="6669"/>
                  </a:lnTo>
                  <a:lnTo>
                    <a:pt x="8944" y="6474"/>
                  </a:lnTo>
                  <a:cubicBezTo>
                    <a:pt x="8944" y="6474"/>
                    <a:pt x="8962" y="6467"/>
                    <a:pt x="8992" y="6467"/>
                  </a:cubicBezTo>
                  <a:cubicBezTo>
                    <a:pt x="9052" y="6467"/>
                    <a:pt x="9160" y="6496"/>
                    <a:pt x="9269" y="6669"/>
                  </a:cubicBezTo>
                  <a:cubicBezTo>
                    <a:pt x="9399" y="6962"/>
                    <a:pt x="10049" y="7027"/>
                    <a:pt x="9854" y="7190"/>
                  </a:cubicBezTo>
                  <a:cubicBezTo>
                    <a:pt x="9830" y="7219"/>
                    <a:pt x="9794" y="7231"/>
                    <a:pt x="9751" y="7231"/>
                  </a:cubicBezTo>
                  <a:cubicBezTo>
                    <a:pt x="9584" y="7231"/>
                    <a:pt x="9303" y="7052"/>
                    <a:pt x="9128" y="7052"/>
                  </a:cubicBezTo>
                  <a:cubicBezTo>
                    <a:pt x="9050" y="7052"/>
                    <a:pt x="8993" y="7087"/>
                    <a:pt x="8976" y="7190"/>
                  </a:cubicBezTo>
                  <a:cubicBezTo>
                    <a:pt x="8911" y="7580"/>
                    <a:pt x="8911" y="8295"/>
                    <a:pt x="9399" y="8295"/>
                  </a:cubicBezTo>
                  <a:cubicBezTo>
                    <a:pt x="9887" y="8295"/>
                    <a:pt x="9984" y="8653"/>
                    <a:pt x="9757" y="9076"/>
                  </a:cubicBezTo>
                  <a:cubicBezTo>
                    <a:pt x="9654" y="9266"/>
                    <a:pt x="9598" y="9351"/>
                    <a:pt x="9567" y="9351"/>
                  </a:cubicBezTo>
                  <a:cubicBezTo>
                    <a:pt x="9529" y="9351"/>
                    <a:pt x="9529" y="9225"/>
                    <a:pt x="9529" y="9011"/>
                  </a:cubicBezTo>
                  <a:cubicBezTo>
                    <a:pt x="9529" y="8747"/>
                    <a:pt x="9466" y="8636"/>
                    <a:pt x="9371" y="8636"/>
                  </a:cubicBezTo>
                  <a:cubicBezTo>
                    <a:pt x="9314" y="8636"/>
                    <a:pt x="9245" y="8677"/>
                    <a:pt x="9171" y="8750"/>
                  </a:cubicBezTo>
                  <a:cubicBezTo>
                    <a:pt x="9039" y="8863"/>
                    <a:pt x="8875" y="8955"/>
                    <a:pt x="8754" y="8955"/>
                  </a:cubicBezTo>
                  <a:cubicBezTo>
                    <a:pt x="8665" y="8955"/>
                    <a:pt x="8600" y="8906"/>
                    <a:pt x="8586" y="8783"/>
                  </a:cubicBezTo>
                  <a:cubicBezTo>
                    <a:pt x="8553" y="8490"/>
                    <a:pt x="8781" y="8588"/>
                    <a:pt x="8228" y="8328"/>
                  </a:cubicBezTo>
                  <a:cubicBezTo>
                    <a:pt x="7675" y="8068"/>
                    <a:pt x="7318" y="7905"/>
                    <a:pt x="7610" y="7547"/>
                  </a:cubicBezTo>
                  <a:cubicBezTo>
                    <a:pt x="7870" y="7190"/>
                    <a:pt x="7935" y="6799"/>
                    <a:pt x="7935" y="6799"/>
                  </a:cubicBezTo>
                  <a:lnTo>
                    <a:pt x="5659" y="6767"/>
                  </a:lnTo>
                  <a:cubicBezTo>
                    <a:pt x="5659" y="6767"/>
                    <a:pt x="5204" y="6897"/>
                    <a:pt x="5074" y="6929"/>
                  </a:cubicBezTo>
                  <a:cubicBezTo>
                    <a:pt x="4944" y="6994"/>
                    <a:pt x="4001" y="7059"/>
                    <a:pt x="3838" y="7059"/>
                  </a:cubicBezTo>
                  <a:cubicBezTo>
                    <a:pt x="3675" y="7092"/>
                    <a:pt x="3480" y="7547"/>
                    <a:pt x="4066" y="7937"/>
                  </a:cubicBezTo>
                  <a:cubicBezTo>
                    <a:pt x="4683" y="8328"/>
                    <a:pt x="4976" y="8685"/>
                    <a:pt x="4976" y="8685"/>
                  </a:cubicBezTo>
                  <a:cubicBezTo>
                    <a:pt x="4976" y="8685"/>
                    <a:pt x="4261" y="8555"/>
                    <a:pt x="4131" y="8555"/>
                  </a:cubicBezTo>
                  <a:cubicBezTo>
                    <a:pt x="4001" y="8555"/>
                    <a:pt x="4131" y="9824"/>
                    <a:pt x="4131" y="9824"/>
                  </a:cubicBezTo>
                  <a:cubicBezTo>
                    <a:pt x="4131" y="9824"/>
                    <a:pt x="4521" y="10702"/>
                    <a:pt x="5106" y="10702"/>
                  </a:cubicBezTo>
                  <a:cubicBezTo>
                    <a:pt x="5659" y="10702"/>
                    <a:pt x="5984" y="10962"/>
                    <a:pt x="5984" y="10962"/>
                  </a:cubicBezTo>
                  <a:cubicBezTo>
                    <a:pt x="5984" y="10962"/>
                    <a:pt x="6267" y="11578"/>
                    <a:pt x="6467" y="11578"/>
                  </a:cubicBezTo>
                  <a:cubicBezTo>
                    <a:pt x="6492" y="11578"/>
                    <a:pt x="6515" y="11569"/>
                    <a:pt x="6537" y="11547"/>
                  </a:cubicBezTo>
                  <a:lnTo>
                    <a:pt x="6732" y="11352"/>
                  </a:lnTo>
                  <a:cubicBezTo>
                    <a:pt x="6732" y="11352"/>
                    <a:pt x="6893" y="11755"/>
                    <a:pt x="6947" y="11755"/>
                  </a:cubicBezTo>
                  <a:cubicBezTo>
                    <a:pt x="6953" y="11755"/>
                    <a:pt x="6957" y="11751"/>
                    <a:pt x="6960" y="11742"/>
                  </a:cubicBezTo>
                  <a:cubicBezTo>
                    <a:pt x="7025" y="11612"/>
                    <a:pt x="7220" y="11287"/>
                    <a:pt x="7220" y="11287"/>
                  </a:cubicBezTo>
                  <a:cubicBezTo>
                    <a:pt x="7220" y="11287"/>
                    <a:pt x="7448" y="11027"/>
                    <a:pt x="7513" y="11027"/>
                  </a:cubicBezTo>
                  <a:cubicBezTo>
                    <a:pt x="7578" y="11027"/>
                    <a:pt x="7805" y="10929"/>
                    <a:pt x="7805" y="10929"/>
                  </a:cubicBezTo>
                  <a:lnTo>
                    <a:pt x="8423" y="10539"/>
                  </a:lnTo>
                  <a:cubicBezTo>
                    <a:pt x="8423" y="10539"/>
                    <a:pt x="8430" y="10538"/>
                    <a:pt x="8440" y="10538"/>
                  </a:cubicBezTo>
                  <a:cubicBezTo>
                    <a:pt x="8493" y="10538"/>
                    <a:pt x="8651" y="10561"/>
                    <a:pt x="8651" y="10832"/>
                  </a:cubicBezTo>
                  <a:cubicBezTo>
                    <a:pt x="8651" y="11157"/>
                    <a:pt x="8293" y="11189"/>
                    <a:pt x="8293" y="11189"/>
                  </a:cubicBezTo>
                  <a:cubicBezTo>
                    <a:pt x="8293" y="11189"/>
                    <a:pt x="8196" y="11547"/>
                    <a:pt x="7838" y="11612"/>
                  </a:cubicBezTo>
                  <a:cubicBezTo>
                    <a:pt x="7537" y="11667"/>
                    <a:pt x="7466" y="11974"/>
                    <a:pt x="7683" y="11974"/>
                  </a:cubicBezTo>
                  <a:cubicBezTo>
                    <a:pt x="7724" y="11974"/>
                    <a:pt x="7776" y="11963"/>
                    <a:pt x="7838" y="11937"/>
                  </a:cubicBezTo>
                  <a:cubicBezTo>
                    <a:pt x="7938" y="11883"/>
                    <a:pt x="8020" y="11859"/>
                    <a:pt x="8084" y="11859"/>
                  </a:cubicBezTo>
                  <a:cubicBezTo>
                    <a:pt x="8251" y="11859"/>
                    <a:pt x="8298" y="12019"/>
                    <a:pt x="8228" y="12230"/>
                  </a:cubicBezTo>
                  <a:cubicBezTo>
                    <a:pt x="8131" y="12523"/>
                    <a:pt x="7773" y="12750"/>
                    <a:pt x="7968" y="12945"/>
                  </a:cubicBezTo>
                  <a:cubicBezTo>
                    <a:pt x="8163" y="13141"/>
                    <a:pt x="8066" y="13466"/>
                    <a:pt x="7643" y="13628"/>
                  </a:cubicBezTo>
                  <a:cubicBezTo>
                    <a:pt x="7347" y="13734"/>
                    <a:pt x="7024" y="13867"/>
                    <a:pt x="6744" y="13867"/>
                  </a:cubicBezTo>
                  <a:cubicBezTo>
                    <a:pt x="6594" y="13867"/>
                    <a:pt x="6456" y="13828"/>
                    <a:pt x="6342" y="13726"/>
                  </a:cubicBezTo>
                  <a:cubicBezTo>
                    <a:pt x="6169" y="13572"/>
                    <a:pt x="6042" y="13475"/>
                    <a:pt x="5899" y="13475"/>
                  </a:cubicBezTo>
                  <a:cubicBezTo>
                    <a:pt x="5801" y="13475"/>
                    <a:pt x="5695" y="13522"/>
                    <a:pt x="5562" y="13628"/>
                  </a:cubicBezTo>
                  <a:cubicBezTo>
                    <a:pt x="5375" y="13773"/>
                    <a:pt x="5215" y="13800"/>
                    <a:pt x="5124" y="13800"/>
                  </a:cubicBezTo>
                  <a:cubicBezTo>
                    <a:pt x="5071" y="13800"/>
                    <a:pt x="5041" y="13791"/>
                    <a:pt x="5041" y="13791"/>
                  </a:cubicBezTo>
                  <a:lnTo>
                    <a:pt x="4879" y="15937"/>
                  </a:lnTo>
                  <a:cubicBezTo>
                    <a:pt x="4879" y="15937"/>
                    <a:pt x="4586" y="14734"/>
                    <a:pt x="4293" y="14344"/>
                  </a:cubicBezTo>
                  <a:cubicBezTo>
                    <a:pt x="4082" y="14069"/>
                    <a:pt x="3912" y="13932"/>
                    <a:pt x="3819" y="13932"/>
                  </a:cubicBezTo>
                  <a:cubicBezTo>
                    <a:pt x="3768" y="13932"/>
                    <a:pt x="3740" y="13971"/>
                    <a:pt x="3740" y="14051"/>
                  </a:cubicBezTo>
                  <a:cubicBezTo>
                    <a:pt x="3740" y="14279"/>
                    <a:pt x="3643" y="14311"/>
                    <a:pt x="3578" y="14474"/>
                  </a:cubicBezTo>
                  <a:cubicBezTo>
                    <a:pt x="3558" y="14575"/>
                    <a:pt x="3450" y="14676"/>
                    <a:pt x="3371" y="14676"/>
                  </a:cubicBezTo>
                  <a:cubicBezTo>
                    <a:pt x="3323" y="14676"/>
                    <a:pt x="3285" y="14638"/>
                    <a:pt x="3285" y="14539"/>
                  </a:cubicBezTo>
                  <a:cubicBezTo>
                    <a:pt x="3285" y="14279"/>
                    <a:pt x="3415" y="14149"/>
                    <a:pt x="3188" y="14149"/>
                  </a:cubicBezTo>
                  <a:cubicBezTo>
                    <a:pt x="2960" y="14149"/>
                    <a:pt x="2862" y="14571"/>
                    <a:pt x="2862" y="14571"/>
                  </a:cubicBezTo>
                  <a:cubicBezTo>
                    <a:pt x="2862" y="14571"/>
                    <a:pt x="2796" y="14737"/>
                    <a:pt x="2723" y="14737"/>
                  </a:cubicBezTo>
                  <a:cubicBezTo>
                    <a:pt x="2693" y="14737"/>
                    <a:pt x="2663" y="14711"/>
                    <a:pt x="2635" y="14636"/>
                  </a:cubicBezTo>
                  <a:cubicBezTo>
                    <a:pt x="2543" y="14453"/>
                    <a:pt x="2435" y="14269"/>
                    <a:pt x="2333" y="14269"/>
                  </a:cubicBezTo>
                  <a:cubicBezTo>
                    <a:pt x="2291" y="14269"/>
                    <a:pt x="2250" y="14300"/>
                    <a:pt x="2212" y="14376"/>
                  </a:cubicBezTo>
                  <a:cubicBezTo>
                    <a:pt x="2102" y="14596"/>
                    <a:pt x="1946" y="14677"/>
                    <a:pt x="1802" y="14677"/>
                  </a:cubicBezTo>
                  <a:cubicBezTo>
                    <a:pt x="1775" y="14677"/>
                    <a:pt x="1749" y="14674"/>
                    <a:pt x="1724" y="14669"/>
                  </a:cubicBezTo>
                  <a:cubicBezTo>
                    <a:pt x="1654" y="14655"/>
                    <a:pt x="1578" y="14635"/>
                    <a:pt x="1514" y="14635"/>
                  </a:cubicBezTo>
                  <a:cubicBezTo>
                    <a:pt x="1430" y="14635"/>
                    <a:pt x="1366" y="14670"/>
                    <a:pt x="1366" y="14799"/>
                  </a:cubicBezTo>
                  <a:cubicBezTo>
                    <a:pt x="1366" y="14994"/>
                    <a:pt x="1464" y="15222"/>
                    <a:pt x="1269" y="15222"/>
                  </a:cubicBezTo>
                  <a:cubicBezTo>
                    <a:pt x="1074" y="15254"/>
                    <a:pt x="1366" y="15645"/>
                    <a:pt x="1497" y="15677"/>
                  </a:cubicBezTo>
                  <a:cubicBezTo>
                    <a:pt x="1659" y="15710"/>
                    <a:pt x="1497" y="15970"/>
                    <a:pt x="1497" y="15970"/>
                  </a:cubicBezTo>
                  <a:cubicBezTo>
                    <a:pt x="1497" y="15970"/>
                    <a:pt x="1497" y="16067"/>
                    <a:pt x="1627" y="16230"/>
                  </a:cubicBezTo>
                  <a:cubicBezTo>
                    <a:pt x="1757" y="16425"/>
                    <a:pt x="1822" y="16620"/>
                    <a:pt x="2082" y="16913"/>
                  </a:cubicBezTo>
                  <a:cubicBezTo>
                    <a:pt x="2310" y="17238"/>
                    <a:pt x="2505" y="17466"/>
                    <a:pt x="2310" y="17563"/>
                  </a:cubicBezTo>
                  <a:cubicBezTo>
                    <a:pt x="2196" y="17596"/>
                    <a:pt x="2090" y="17604"/>
                    <a:pt x="2013" y="17604"/>
                  </a:cubicBezTo>
                  <a:cubicBezTo>
                    <a:pt x="1936" y="17604"/>
                    <a:pt x="1887" y="17596"/>
                    <a:pt x="1887" y="17596"/>
                  </a:cubicBezTo>
                  <a:lnTo>
                    <a:pt x="1887" y="17596"/>
                  </a:lnTo>
                  <a:cubicBezTo>
                    <a:pt x="1887" y="17596"/>
                    <a:pt x="2028" y="17794"/>
                    <a:pt x="1809" y="17794"/>
                  </a:cubicBezTo>
                  <a:cubicBezTo>
                    <a:pt x="1794" y="17794"/>
                    <a:pt x="1776" y="17793"/>
                    <a:pt x="1757" y="17791"/>
                  </a:cubicBezTo>
                  <a:cubicBezTo>
                    <a:pt x="1582" y="17752"/>
                    <a:pt x="1372" y="17667"/>
                    <a:pt x="1246" y="17667"/>
                  </a:cubicBezTo>
                  <a:cubicBezTo>
                    <a:pt x="1160" y="17667"/>
                    <a:pt x="1113" y="17706"/>
                    <a:pt x="1139" y="17823"/>
                  </a:cubicBezTo>
                  <a:cubicBezTo>
                    <a:pt x="1171" y="18116"/>
                    <a:pt x="1334" y="18441"/>
                    <a:pt x="1594" y="18474"/>
                  </a:cubicBezTo>
                  <a:cubicBezTo>
                    <a:pt x="1822" y="18474"/>
                    <a:pt x="1984" y="18311"/>
                    <a:pt x="2147" y="18311"/>
                  </a:cubicBezTo>
                  <a:cubicBezTo>
                    <a:pt x="2277" y="18311"/>
                    <a:pt x="2537" y="18571"/>
                    <a:pt x="2537" y="18734"/>
                  </a:cubicBezTo>
                  <a:cubicBezTo>
                    <a:pt x="2537" y="18897"/>
                    <a:pt x="2277" y="18962"/>
                    <a:pt x="2147" y="18962"/>
                  </a:cubicBezTo>
                  <a:cubicBezTo>
                    <a:pt x="2049" y="18962"/>
                    <a:pt x="2147" y="19222"/>
                    <a:pt x="2049" y="19352"/>
                  </a:cubicBezTo>
                  <a:cubicBezTo>
                    <a:pt x="1919" y="19514"/>
                    <a:pt x="1789" y="19644"/>
                    <a:pt x="1984" y="19710"/>
                  </a:cubicBezTo>
                  <a:cubicBezTo>
                    <a:pt x="2179" y="19775"/>
                    <a:pt x="2440" y="19872"/>
                    <a:pt x="2570" y="20035"/>
                  </a:cubicBezTo>
                  <a:cubicBezTo>
                    <a:pt x="2682" y="20125"/>
                    <a:pt x="2811" y="20262"/>
                    <a:pt x="2965" y="20262"/>
                  </a:cubicBezTo>
                  <a:cubicBezTo>
                    <a:pt x="3034" y="20262"/>
                    <a:pt x="3108" y="20235"/>
                    <a:pt x="3188" y="20165"/>
                  </a:cubicBezTo>
                  <a:cubicBezTo>
                    <a:pt x="3448" y="19970"/>
                    <a:pt x="3903" y="19970"/>
                    <a:pt x="3903" y="19905"/>
                  </a:cubicBezTo>
                  <a:lnTo>
                    <a:pt x="3903" y="20262"/>
                  </a:lnTo>
                  <a:cubicBezTo>
                    <a:pt x="3903" y="20262"/>
                    <a:pt x="3090" y="21205"/>
                    <a:pt x="3513" y="21693"/>
                  </a:cubicBezTo>
                  <a:cubicBezTo>
                    <a:pt x="3513" y="21693"/>
                    <a:pt x="3220" y="21758"/>
                    <a:pt x="3188" y="22018"/>
                  </a:cubicBezTo>
                  <a:cubicBezTo>
                    <a:pt x="3155" y="22311"/>
                    <a:pt x="2862" y="22441"/>
                    <a:pt x="2862" y="22441"/>
                  </a:cubicBezTo>
                  <a:cubicBezTo>
                    <a:pt x="2862" y="22441"/>
                    <a:pt x="2602" y="22376"/>
                    <a:pt x="2472" y="22376"/>
                  </a:cubicBezTo>
                  <a:cubicBezTo>
                    <a:pt x="2342" y="22376"/>
                    <a:pt x="2147" y="22604"/>
                    <a:pt x="2472" y="22636"/>
                  </a:cubicBezTo>
                  <a:lnTo>
                    <a:pt x="2797" y="22669"/>
                  </a:lnTo>
                  <a:cubicBezTo>
                    <a:pt x="2797" y="22669"/>
                    <a:pt x="3155" y="22766"/>
                    <a:pt x="3318" y="22766"/>
                  </a:cubicBezTo>
                  <a:cubicBezTo>
                    <a:pt x="3480" y="22766"/>
                    <a:pt x="3643" y="22831"/>
                    <a:pt x="3643" y="22831"/>
                  </a:cubicBezTo>
                  <a:cubicBezTo>
                    <a:pt x="3643" y="22831"/>
                    <a:pt x="3578" y="22344"/>
                    <a:pt x="3871" y="22344"/>
                  </a:cubicBezTo>
                  <a:cubicBezTo>
                    <a:pt x="3968" y="22344"/>
                    <a:pt x="4048" y="22347"/>
                    <a:pt x="4115" y="22347"/>
                  </a:cubicBezTo>
                  <a:cubicBezTo>
                    <a:pt x="4250" y="22347"/>
                    <a:pt x="4337" y="22333"/>
                    <a:pt x="4423" y="22246"/>
                  </a:cubicBezTo>
                  <a:cubicBezTo>
                    <a:pt x="4553" y="22116"/>
                    <a:pt x="4683" y="22116"/>
                    <a:pt x="4683" y="22116"/>
                  </a:cubicBezTo>
                  <a:cubicBezTo>
                    <a:pt x="4683" y="22116"/>
                    <a:pt x="4683" y="22701"/>
                    <a:pt x="5041" y="22766"/>
                  </a:cubicBezTo>
                  <a:cubicBezTo>
                    <a:pt x="5399" y="22831"/>
                    <a:pt x="5919" y="23417"/>
                    <a:pt x="5854" y="23905"/>
                  </a:cubicBezTo>
                  <a:cubicBezTo>
                    <a:pt x="5812" y="24218"/>
                    <a:pt x="5959" y="24505"/>
                    <a:pt x="6078" y="24505"/>
                  </a:cubicBezTo>
                  <a:cubicBezTo>
                    <a:pt x="6143" y="24505"/>
                    <a:pt x="6200" y="24417"/>
                    <a:pt x="6212" y="24197"/>
                  </a:cubicBezTo>
                  <a:cubicBezTo>
                    <a:pt x="6277" y="23579"/>
                    <a:pt x="6212" y="23384"/>
                    <a:pt x="6505" y="23254"/>
                  </a:cubicBezTo>
                  <a:cubicBezTo>
                    <a:pt x="6584" y="23228"/>
                    <a:pt x="6628" y="23218"/>
                    <a:pt x="6649" y="23218"/>
                  </a:cubicBezTo>
                  <a:cubicBezTo>
                    <a:pt x="6705" y="23218"/>
                    <a:pt x="6602" y="23287"/>
                    <a:pt x="6602" y="23287"/>
                  </a:cubicBezTo>
                  <a:cubicBezTo>
                    <a:pt x="6602" y="23287"/>
                    <a:pt x="6375" y="24165"/>
                    <a:pt x="6732" y="24165"/>
                  </a:cubicBezTo>
                  <a:cubicBezTo>
                    <a:pt x="7090" y="24165"/>
                    <a:pt x="7220" y="23807"/>
                    <a:pt x="7350" y="23807"/>
                  </a:cubicBezTo>
                  <a:cubicBezTo>
                    <a:pt x="7480" y="23807"/>
                    <a:pt x="7545" y="23774"/>
                    <a:pt x="7773" y="23579"/>
                  </a:cubicBezTo>
                  <a:cubicBezTo>
                    <a:pt x="8000" y="23417"/>
                    <a:pt x="8586" y="23222"/>
                    <a:pt x="8683" y="23222"/>
                  </a:cubicBezTo>
                  <a:cubicBezTo>
                    <a:pt x="8813" y="23222"/>
                    <a:pt x="8033" y="23352"/>
                    <a:pt x="7935" y="23872"/>
                  </a:cubicBezTo>
                  <a:cubicBezTo>
                    <a:pt x="7838" y="24360"/>
                    <a:pt x="7513" y="24490"/>
                    <a:pt x="7285" y="24522"/>
                  </a:cubicBezTo>
                  <a:cubicBezTo>
                    <a:pt x="7057" y="24587"/>
                    <a:pt x="7318" y="24815"/>
                    <a:pt x="7220" y="24945"/>
                  </a:cubicBezTo>
                  <a:cubicBezTo>
                    <a:pt x="7122" y="25075"/>
                    <a:pt x="6830" y="24945"/>
                    <a:pt x="6700" y="25140"/>
                  </a:cubicBezTo>
                  <a:cubicBezTo>
                    <a:pt x="6537" y="25335"/>
                    <a:pt x="6277" y="25596"/>
                    <a:pt x="6277" y="25596"/>
                  </a:cubicBezTo>
                  <a:lnTo>
                    <a:pt x="6082" y="26246"/>
                  </a:lnTo>
                  <a:cubicBezTo>
                    <a:pt x="6082" y="26246"/>
                    <a:pt x="5909" y="26150"/>
                    <a:pt x="5799" y="26150"/>
                  </a:cubicBezTo>
                  <a:cubicBezTo>
                    <a:pt x="5766" y="26150"/>
                    <a:pt x="5739" y="26158"/>
                    <a:pt x="5724" y="26181"/>
                  </a:cubicBezTo>
                  <a:cubicBezTo>
                    <a:pt x="5659" y="26311"/>
                    <a:pt x="5171" y="26669"/>
                    <a:pt x="4846" y="26734"/>
                  </a:cubicBezTo>
                  <a:cubicBezTo>
                    <a:pt x="4553" y="26799"/>
                    <a:pt x="4651" y="27157"/>
                    <a:pt x="4781" y="27157"/>
                  </a:cubicBezTo>
                  <a:cubicBezTo>
                    <a:pt x="4797" y="27161"/>
                    <a:pt x="4801" y="27162"/>
                    <a:pt x="4795" y="27162"/>
                  </a:cubicBezTo>
                  <a:cubicBezTo>
                    <a:pt x="4775" y="27162"/>
                    <a:pt x="4660" y="27148"/>
                    <a:pt x="4492" y="27148"/>
                  </a:cubicBezTo>
                  <a:cubicBezTo>
                    <a:pt x="4269" y="27148"/>
                    <a:pt x="3952" y="27173"/>
                    <a:pt x="3643" y="27287"/>
                  </a:cubicBezTo>
                  <a:cubicBezTo>
                    <a:pt x="3058" y="27514"/>
                    <a:pt x="2895" y="27969"/>
                    <a:pt x="2732" y="27969"/>
                  </a:cubicBezTo>
                  <a:lnTo>
                    <a:pt x="2407" y="27969"/>
                  </a:lnTo>
                  <a:cubicBezTo>
                    <a:pt x="2407" y="27969"/>
                    <a:pt x="2090" y="27652"/>
                    <a:pt x="1772" y="27652"/>
                  </a:cubicBezTo>
                  <a:cubicBezTo>
                    <a:pt x="1723" y="27652"/>
                    <a:pt x="1674" y="27659"/>
                    <a:pt x="1627" y="27677"/>
                  </a:cubicBezTo>
                  <a:cubicBezTo>
                    <a:pt x="1269" y="27807"/>
                    <a:pt x="1497" y="28035"/>
                    <a:pt x="1497" y="28035"/>
                  </a:cubicBezTo>
                  <a:cubicBezTo>
                    <a:pt x="1497" y="28035"/>
                    <a:pt x="1464" y="28018"/>
                    <a:pt x="1358" y="28018"/>
                  </a:cubicBezTo>
                  <a:cubicBezTo>
                    <a:pt x="1253" y="28018"/>
                    <a:pt x="1074" y="28035"/>
                    <a:pt x="781" y="28100"/>
                  </a:cubicBezTo>
                  <a:cubicBezTo>
                    <a:pt x="163" y="28197"/>
                    <a:pt x="1" y="28295"/>
                    <a:pt x="131" y="28652"/>
                  </a:cubicBezTo>
                  <a:cubicBezTo>
                    <a:pt x="197" y="28895"/>
                    <a:pt x="323" y="29108"/>
                    <a:pt x="458" y="29108"/>
                  </a:cubicBezTo>
                  <a:cubicBezTo>
                    <a:pt x="522" y="29108"/>
                    <a:pt x="588" y="29060"/>
                    <a:pt x="651" y="28945"/>
                  </a:cubicBezTo>
                  <a:cubicBezTo>
                    <a:pt x="838" y="28651"/>
                    <a:pt x="1113" y="28423"/>
                    <a:pt x="1241" y="28423"/>
                  </a:cubicBezTo>
                  <a:cubicBezTo>
                    <a:pt x="1269" y="28423"/>
                    <a:pt x="1290" y="28434"/>
                    <a:pt x="1301" y="28457"/>
                  </a:cubicBezTo>
                  <a:cubicBezTo>
                    <a:pt x="1334" y="28587"/>
                    <a:pt x="944" y="29010"/>
                    <a:pt x="1497" y="29010"/>
                  </a:cubicBezTo>
                  <a:cubicBezTo>
                    <a:pt x="2049" y="29010"/>
                    <a:pt x="2082" y="28815"/>
                    <a:pt x="2082" y="28815"/>
                  </a:cubicBezTo>
                  <a:cubicBezTo>
                    <a:pt x="2082" y="28815"/>
                    <a:pt x="2277" y="28880"/>
                    <a:pt x="2472" y="28880"/>
                  </a:cubicBezTo>
                  <a:cubicBezTo>
                    <a:pt x="2626" y="28880"/>
                    <a:pt x="3004" y="28534"/>
                    <a:pt x="3172" y="28534"/>
                  </a:cubicBezTo>
                  <a:cubicBezTo>
                    <a:pt x="3216" y="28534"/>
                    <a:pt x="3246" y="28559"/>
                    <a:pt x="3253" y="28620"/>
                  </a:cubicBezTo>
                  <a:cubicBezTo>
                    <a:pt x="3253" y="28880"/>
                    <a:pt x="3025" y="29335"/>
                    <a:pt x="3253" y="29335"/>
                  </a:cubicBezTo>
                  <a:cubicBezTo>
                    <a:pt x="3448" y="29335"/>
                    <a:pt x="3675" y="28782"/>
                    <a:pt x="3675" y="28782"/>
                  </a:cubicBezTo>
                  <a:cubicBezTo>
                    <a:pt x="3675" y="28782"/>
                    <a:pt x="3714" y="28686"/>
                    <a:pt x="3806" y="28686"/>
                  </a:cubicBezTo>
                  <a:cubicBezTo>
                    <a:pt x="3833" y="28686"/>
                    <a:pt x="3865" y="28695"/>
                    <a:pt x="3903" y="28717"/>
                  </a:cubicBezTo>
                  <a:cubicBezTo>
                    <a:pt x="3942" y="28737"/>
                    <a:pt x="3999" y="28745"/>
                    <a:pt x="4068" y="28745"/>
                  </a:cubicBezTo>
                  <a:cubicBezTo>
                    <a:pt x="4343" y="28745"/>
                    <a:pt x="4801" y="28620"/>
                    <a:pt x="5009" y="28620"/>
                  </a:cubicBezTo>
                  <a:cubicBezTo>
                    <a:pt x="5236" y="28620"/>
                    <a:pt x="5594" y="28490"/>
                    <a:pt x="5334" y="28295"/>
                  </a:cubicBezTo>
                  <a:cubicBezTo>
                    <a:pt x="5126" y="28117"/>
                    <a:pt x="5000" y="27831"/>
                    <a:pt x="5201" y="27831"/>
                  </a:cubicBezTo>
                  <a:cubicBezTo>
                    <a:pt x="5220" y="27831"/>
                    <a:pt x="5243" y="27834"/>
                    <a:pt x="5269" y="27839"/>
                  </a:cubicBezTo>
                  <a:cubicBezTo>
                    <a:pt x="5524" y="27868"/>
                    <a:pt x="5631" y="28118"/>
                    <a:pt x="5740" y="28118"/>
                  </a:cubicBezTo>
                  <a:cubicBezTo>
                    <a:pt x="5756" y="28118"/>
                    <a:pt x="5772" y="28112"/>
                    <a:pt x="5789" y="28100"/>
                  </a:cubicBezTo>
                  <a:cubicBezTo>
                    <a:pt x="5952" y="28035"/>
                    <a:pt x="6049" y="27969"/>
                    <a:pt x="6049" y="27969"/>
                  </a:cubicBezTo>
                  <a:cubicBezTo>
                    <a:pt x="6049" y="27969"/>
                    <a:pt x="6150" y="28013"/>
                    <a:pt x="6218" y="28013"/>
                  </a:cubicBezTo>
                  <a:cubicBezTo>
                    <a:pt x="6252" y="28013"/>
                    <a:pt x="6277" y="28002"/>
                    <a:pt x="6277" y="27969"/>
                  </a:cubicBezTo>
                  <a:cubicBezTo>
                    <a:pt x="6309" y="27904"/>
                    <a:pt x="6342" y="27612"/>
                    <a:pt x="6342" y="27612"/>
                  </a:cubicBezTo>
                  <a:cubicBezTo>
                    <a:pt x="6342" y="27612"/>
                    <a:pt x="6399" y="27596"/>
                    <a:pt x="6464" y="27596"/>
                  </a:cubicBezTo>
                  <a:cubicBezTo>
                    <a:pt x="6529" y="27596"/>
                    <a:pt x="6602" y="27612"/>
                    <a:pt x="6635" y="27677"/>
                  </a:cubicBezTo>
                  <a:cubicBezTo>
                    <a:pt x="6732" y="27839"/>
                    <a:pt x="6862" y="27872"/>
                    <a:pt x="6862" y="27872"/>
                  </a:cubicBezTo>
                  <a:cubicBezTo>
                    <a:pt x="6862" y="27872"/>
                    <a:pt x="6992" y="27579"/>
                    <a:pt x="7155" y="27547"/>
                  </a:cubicBezTo>
                  <a:cubicBezTo>
                    <a:pt x="7285" y="27547"/>
                    <a:pt x="7285" y="27254"/>
                    <a:pt x="7285" y="27254"/>
                  </a:cubicBezTo>
                  <a:lnTo>
                    <a:pt x="7610" y="27222"/>
                  </a:lnTo>
                  <a:lnTo>
                    <a:pt x="7838" y="26896"/>
                  </a:lnTo>
                  <a:lnTo>
                    <a:pt x="7935" y="27026"/>
                  </a:lnTo>
                  <a:lnTo>
                    <a:pt x="8586" y="26799"/>
                  </a:lnTo>
                  <a:lnTo>
                    <a:pt x="8651" y="27026"/>
                  </a:lnTo>
                  <a:cubicBezTo>
                    <a:pt x="8651" y="27026"/>
                    <a:pt x="8911" y="26344"/>
                    <a:pt x="8618" y="26344"/>
                  </a:cubicBezTo>
                  <a:cubicBezTo>
                    <a:pt x="8293" y="26344"/>
                    <a:pt x="8131" y="26018"/>
                    <a:pt x="8586" y="26018"/>
                  </a:cubicBezTo>
                  <a:cubicBezTo>
                    <a:pt x="8795" y="26018"/>
                    <a:pt x="8956" y="26000"/>
                    <a:pt x="9054" y="26000"/>
                  </a:cubicBezTo>
                  <a:cubicBezTo>
                    <a:pt x="9185" y="26000"/>
                    <a:pt x="9204" y="26032"/>
                    <a:pt x="9074" y="26181"/>
                  </a:cubicBezTo>
                  <a:cubicBezTo>
                    <a:pt x="8925" y="26354"/>
                    <a:pt x="8927" y="26583"/>
                    <a:pt x="9037" y="26583"/>
                  </a:cubicBezTo>
                  <a:cubicBezTo>
                    <a:pt x="9071" y="26583"/>
                    <a:pt x="9117" y="26561"/>
                    <a:pt x="9171" y="26506"/>
                  </a:cubicBezTo>
                  <a:cubicBezTo>
                    <a:pt x="9399" y="26278"/>
                    <a:pt x="9692" y="25791"/>
                    <a:pt x="9692" y="25791"/>
                  </a:cubicBezTo>
                  <a:cubicBezTo>
                    <a:pt x="9692" y="25791"/>
                    <a:pt x="9718" y="26296"/>
                    <a:pt x="9940" y="26296"/>
                  </a:cubicBezTo>
                  <a:cubicBezTo>
                    <a:pt x="9963" y="26296"/>
                    <a:pt x="9989" y="26291"/>
                    <a:pt x="10017" y="26278"/>
                  </a:cubicBezTo>
                  <a:cubicBezTo>
                    <a:pt x="10277" y="26148"/>
                    <a:pt x="10147" y="25791"/>
                    <a:pt x="10147" y="25791"/>
                  </a:cubicBezTo>
                  <a:cubicBezTo>
                    <a:pt x="10147" y="25791"/>
                    <a:pt x="10265" y="25496"/>
                    <a:pt x="10473" y="25496"/>
                  </a:cubicBezTo>
                  <a:cubicBezTo>
                    <a:pt x="10483" y="25496"/>
                    <a:pt x="10494" y="25496"/>
                    <a:pt x="10505" y="25498"/>
                  </a:cubicBezTo>
                  <a:cubicBezTo>
                    <a:pt x="10520" y="25501"/>
                    <a:pt x="10534" y="25502"/>
                    <a:pt x="10547" y="25502"/>
                  </a:cubicBezTo>
                  <a:cubicBezTo>
                    <a:pt x="10710" y="25502"/>
                    <a:pt x="10777" y="25335"/>
                    <a:pt x="10927" y="25335"/>
                  </a:cubicBezTo>
                  <a:cubicBezTo>
                    <a:pt x="11057" y="25335"/>
                    <a:pt x="11252" y="25270"/>
                    <a:pt x="11252" y="25270"/>
                  </a:cubicBezTo>
                  <a:cubicBezTo>
                    <a:pt x="11252" y="25270"/>
                    <a:pt x="11291" y="25283"/>
                    <a:pt x="11337" y="25283"/>
                  </a:cubicBezTo>
                  <a:cubicBezTo>
                    <a:pt x="11394" y="25283"/>
                    <a:pt x="11462" y="25263"/>
                    <a:pt x="11480" y="25173"/>
                  </a:cubicBezTo>
                  <a:cubicBezTo>
                    <a:pt x="11480" y="24978"/>
                    <a:pt x="11545" y="24848"/>
                    <a:pt x="11805" y="24848"/>
                  </a:cubicBezTo>
                  <a:cubicBezTo>
                    <a:pt x="12033" y="24848"/>
                    <a:pt x="11968" y="24587"/>
                    <a:pt x="11610" y="24587"/>
                  </a:cubicBezTo>
                  <a:cubicBezTo>
                    <a:pt x="11252" y="24587"/>
                    <a:pt x="11513" y="24295"/>
                    <a:pt x="11285" y="24132"/>
                  </a:cubicBezTo>
                  <a:cubicBezTo>
                    <a:pt x="11057" y="24002"/>
                    <a:pt x="11025" y="23840"/>
                    <a:pt x="11057" y="23579"/>
                  </a:cubicBezTo>
                  <a:cubicBezTo>
                    <a:pt x="11122" y="23319"/>
                    <a:pt x="11480" y="23417"/>
                    <a:pt x="11480" y="23222"/>
                  </a:cubicBezTo>
                  <a:cubicBezTo>
                    <a:pt x="11480" y="23056"/>
                    <a:pt x="11643" y="22914"/>
                    <a:pt x="11852" y="22914"/>
                  </a:cubicBezTo>
                  <a:cubicBezTo>
                    <a:pt x="11889" y="22914"/>
                    <a:pt x="11928" y="22919"/>
                    <a:pt x="11968" y="22929"/>
                  </a:cubicBezTo>
                  <a:cubicBezTo>
                    <a:pt x="12044" y="22951"/>
                    <a:pt x="12188" y="22958"/>
                    <a:pt x="12347" y="22958"/>
                  </a:cubicBezTo>
                  <a:cubicBezTo>
                    <a:pt x="12665" y="22958"/>
                    <a:pt x="13041" y="22929"/>
                    <a:pt x="13041" y="22929"/>
                  </a:cubicBezTo>
                  <a:cubicBezTo>
                    <a:pt x="13041" y="22929"/>
                    <a:pt x="12976" y="22701"/>
                    <a:pt x="13106" y="22409"/>
                  </a:cubicBezTo>
                  <a:cubicBezTo>
                    <a:pt x="13204" y="22148"/>
                    <a:pt x="13464" y="21986"/>
                    <a:pt x="13594" y="21693"/>
                  </a:cubicBezTo>
                  <a:cubicBezTo>
                    <a:pt x="13738" y="21434"/>
                    <a:pt x="13831" y="21124"/>
                    <a:pt x="14121" y="21124"/>
                  </a:cubicBezTo>
                  <a:cubicBezTo>
                    <a:pt x="14159" y="21124"/>
                    <a:pt x="14200" y="21129"/>
                    <a:pt x="14244" y="21140"/>
                  </a:cubicBezTo>
                  <a:cubicBezTo>
                    <a:pt x="14342" y="21176"/>
                    <a:pt x="14403" y="21192"/>
                    <a:pt x="14446" y="21192"/>
                  </a:cubicBezTo>
                  <a:cubicBezTo>
                    <a:pt x="14558" y="21192"/>
                    <a:pt x="14534" y="21078"/>
                    <a:pt x="14700" y="20913"/>
                  </a:cubicBezTo>
                  <a:cubicBezTo>
                    <a:pt x="14960" y="20718"/>
                    <a:pt x="15187" y="20880"/>
                    <a:pt x="15480" y="20620"/>
                  </a:cubicBezTo>
                  <a:cubicBezTo>
                    <a:pt x="15773" y="20360"/>
                    <a:pt x="15968" y="20262"/>
                    <a:pt x="15968" y="20262"/>
                  </a:cubicBezTo>
                  <a:lnTo>
                    <a:pt x="15968" y="20262"/>
                  </a:lnTo>
                  <a:lnTo>
                    <a:pt x="15935" y="20620"/>
                  </a:lnTo>
                  <a:cubicBezTo>
                    <a:pt x="15935" y="20620"/>
                    <a:pt x="16455" y="20281"/>
                    <a:pt x="16703" y="20281"/>
                  </a:cubicBezTo>
                  <a:cubicBezTo>
                    <a:pt x="16753" y="20281"/>
                    <a:pt x="16792" y="20295"/>
                    <a:pt x="16813" y="20327"/>
                  </a:cubicBezTo>
                  <a:cubicBezTo>
                    <a:pt x="16943" y="20490"/>
                    <a:pt x="16163" y="21043"/>
                    <a:pt x="16163" y="21043"/>
                  </a:cubicBezTo>
                  <a:lnTo>
                    <a:pt x="16488" y="21205"/>
                  </a:lnTo>
                  <a:cubicBezTo>
                    <a:pt x="16488" y="21205"/>
                    <a:pt x="17301" y="21661"/>
                    <a:pt x="17073" y="21953"/>
                  </a:cubicBezTo>
                  <a:cubicBezTo>
                    <a:pt x="16989" y="22063"/>
                    <a:pt x="16922" y="22113"/>
                    <a:pt x="16858" y="22113"/>
                  </a:cubicBezTo>
                  <a:cubicBezTo>
                    <a:pt x="16750" y="22113"/>
                    <a:pt x="16651" y="21970"/>
                    <a:pt x="16488" y="21726"/>
                  </a:cubicBezTo>
                  <a:cubicBezTo>
                    <a:pt x="16332" y="21492"/>
                    <a:pt x="16176" y="21445"/>
                    <a:pt x="16076" y="21445"/>
                  </a:cubicBezTo>
                  <a:cubicBezTo>
                    <a:pt x="16009" y="21445"/>
                    <a:pt x="15968" y="21466"/>
                    <a:pt x="15968" y="21466"/>
                  </a:cubicBezTo>
                  <a:cubicBezTo>
                    <a:pt x="15968" y="21466"/>
                    <a:pt x="15675" y="21205"/>
                    <a:pt x="15545" y="21205"/>
                  </a:cubicBezTo>
                  <a:cubicBezTo>
                    <a:pt x="15382" y="21205"/>
                    <a:pt x="15382" y="21368"/>
                    <a:pt x="15057" y="21401"/>
                  </a:cubicBezTo>
                  <a:cubicBezTo>
                    <a:pt x="14765" y="21466"/>
                    <a:pt x="14537" y="21596"/>
                    <a:pt x="14537" y="21596"/>
                  </a:cubicBezTo>
                  <a:cubicBezTo>
                    <a:pt x="14537" y="21596"/>
                    <a:pt x="14765" y="21758"/>
                    <a:pt x="14537" y="21921"/>
                  </a:cubicBezTo>
                  <a:cubicBezTo>
                    <a:pt x="14309" y="22083"/>
                    <a:pt x="13919" y="22474"/>
                    <a:pt x="13691" y="23189"/>
                  </a:cubicBezTo>
                  <a:cubicBezTo>
                    <a:pt x="13596" y="23525"/>
                    <a:pt x="13649" y="23640"/>
                    <a:pt x="13747" y="23640"/>
                  </a:cubicBezTo>
                  <a:cubicBezTo>
                    <a:pt x="13849" y="23640"/>
                    <a:pt x="13999" y="23517"/>
                    <a:pt x="14082" y="23384"/>
                  </a:cubicBezTo>
                  <a:cubicBezTo>
                    <a:pt x="14190" y="23211"/>
                    <a:pt x="14313" y="23066"/>
                    <a:pt x="14441" y="23066"/>
                  </a:cubicBezTo>
                  <a:cubicBezTo>
                    <a:pt x="14504" y="23066"/>
                    <a:pt x="14569" y="23102"/>
                    <a:pt x="14635" y="23189"/>
                  </a:cubicBezTo>
                  <a:cubicBezTo>
                    <a:pt x="14830" y="23482"/>
                    <a:pt x="14472" y="23840"/>
                    <a:pt x="14049" y="23905"/>
                  </a:cubicBezTo>
                  <a:cubicBezTo>
                    <a:pt x="13594" y="23937"/>
                    <a:pt x="13431" y="23970"/>
                    <a:pt x="13431" y="23970"/>
                  </a:cubicBezTo>
                  <a:lnTo>
                    <a:pt x="13236" y="24425"/>
                  </a:lnTo>
                  <a:lnTo>
                    <a:pt x="13724" y="24522"/>
                  </a:lnTo>
                  <a:lnTo>
                    <a:pt x="14179" y="24490"/>
                  </a:lnTo>
                  <a:lnTo>
                    <a:pt x="14472" y="24783"/>
                  </a:lnTo>
                  <a:cubicBezTo>
                    <a:pt x="14472" y="24783"/>
                    <a:pt x="14700" y="24685"/>
                    <a:pt x="14830" y="24425"/>
                  </a:cubicBezTo>
                  <a:cubicBezTo>
                    <a:pt x="14992" y="24165"/>
                    <a:pt x="15057" y="23742"/>
                    <a:pt x="15057" y="23742"/>
                  </a:cubicBezTo>
                  <a:cubicBezTo>
                    <a:pt x="15057" y="23742"/>
                    <a:pt x="15384" y="23536"/>
                    <a:pt x="15500" y="23536"/>
                  </a:cubicBezTo>
                  <a:cubicBezTo>
                    <a:pt x="15543" y="23536"/>
                    <a:pt x="15557" y="23565"/>
                    <a:pt x="15513" y="23644"/>
                  </a:cubicBezTo>
                  <a:cubicBezTo>
                    <a:pt x="15350" y="23970"/>
                    <a:pt x="15447" y="24067"/>
                    <a:pt x="15447" y="24067"/>
                  </a:cubicBezTo>
                  <a:lnTo>
                    <a:pt x="15838" y="23547"/>
                  </a:lnTo>
                  <a:cubicBezTo>
                    <a:pt x="15838" y="23547"/>
                    <a:pt x="15912" y="23744"/>
                    <a:pt x="16052" y="23744"/>
                  </a:cubicBezTo>
                  <a:cubicBezTo>
                    <a:pt x="16139" y="23744"/>
                    <a:pt x="16253" y="23667"/>
                    <a:pt x="16391" y="23417"/>
                  </a:cubicBezTo>
                  <a:lnTo>
                    <a:pt x="16716" y="23352"/>
                  </a:lnTo>
                  <a:lnTo>
                    <a:pt x="16716" y="23352"/>
                  </a:lnTo>
                  <a:cubicBezTo>
                    <a:pt x="16716" y="23352"/>
                    <a:pt x="16683" y="23612"/>
                    <a:pt x="16878" y="23612"/>
                  </a:cubicBezTo>
                  <a:lnTo>
                    <a:pt x="17334" y="23612"/>
                  </a:lnTo>
                  <a:cubicBezTo>
                    <a:pt x="17334" y="23612"/>
                    <a:pt x="17561" y="23352"/>
                    <a:pt x="17724" y="23352"/>
                  </a:cubicBezTo>
                  <a:cubicBezTo>
                    <a:pt x="17919" y="23319"/>
                    <a:pt x="17886" y="23059"/>
                    <a:pt x="17756" y="22929"/>
                  </a:cubicBezTo>
                  <a:cubicBezTo>
                    <a:pt x="17683" y="22856"/>
                    <a:pt x="17793" y="22764"/>
                    <a:pt x="17866" y="22764"/>
                  </a:cubicBezTo>
                  <a:cubicBezTo>
                    <a:pt x="17891" y="22764"/>
                    <a:pt x="17911" y="22774"/>
                    <a:pt x="17919" y="22799"/>
                  </a:cubicBezTo>
                  <a:cubicBezTo>
                    <a:pt x="17943" y="22835"/>
                    <a:pt x="18048" y="22862"/>
                    <a:pt x="18147" y="22862"/>
                  </a:cubicBezTo>
                  <a:cubicBezTo>
                    <a:pt x="18315" y="22862"/>
                    <a:pt x="18465" y="22784"/>
                    <a:pt x="18179" y="22539"/>
                  </a:cubicBezTo>
                  <a:cubicBezTo>
                    <a:pt x="17691" y="22148"/>
                    <a:pt x="17496" y="21953"/>
                    <a:pt x="17496" y="21953"/>
                  </a:cubicBezTo>
                  <a:lnTo>
                    <a:pt x="18472" y="21270"/>
                  </a:lnTo>
                  <a:lnTo>
                    <a:pt x="18472" y="21270"/>
                  </a:lnTo>
                  <a:cubicBezTo>
                    <a:pt x="18472" y="21271"/>
                    <a:pt x="18049" y="21953"/>
                    <a:pt x="18374" y="21953"/>
                  </a:cubicBezTo>
                  <a:cubicBezTo>
                    <a:pt x="18699" y="21953"/>
                    <a:pt x="18830" y="21758"/>
                    <a:pt x="18830" y="21758"/>
                  </a:cubicBezTo>
                  <a:cubicBezTo>
                    <a:pt x="18830" y="21758"/>
                    <a:pt x="18992" y="21921"/>
                    <a:pt x="19122" y="21921"/>
                  </a:cubicBezTo>
                  <a:cubicBezTo>
                    <a:pt x="19273" y="21921"/>
                    <a:pt x="19622" y="21358"/>
                    <a:pt x="19800" y="21358"/>
                  </a:cubicBezTo>
                  <a:cubicBezTo>
                    <a:pt x="19814" y="21358"/>
                    <a:pt x="19826" y="21361"/>
                    <a:pt x="19838" y="21368"/>
                  </a:cubicBezTo>
                  <a:cubicBezTo>
                    <a:pt x="19968" y="21466"/>
                    <a:pt x="19610" y="21823"/>
                    <a:pt x="19708" y="21823"/>
                  </a:cubicBezTo>
                  <a:cubicBezTo>
                    <a:pt x="19714" y="21826"/>
                    <a:pt x="19727" y="21828"/>
                    <a:pt x="19746" y="21828"/>
                  </a:cubicBezTo>
                  <a:cubicBezTo>
                    <a:pt x="19846" y="21828"/>
                    <a:pt x="20104" y="21790"/>
                    <a:pt x="20314" y="21790"/>
                  </a:cubicBezTo>
                  <a:cubicBezTo>
                    <a:pt x="20474" y="21790"/>
                    <a:pt x="20605" y="21812"/>
                    <a:pt x="20618" y="21888"/>
                  </a:cubicBezTo>
                  <a:cubicBezTo>
                    <a:pt x="20618" y="22051"/>
                    <a:pt x="20293" y="22051"/>
                    <a:pt x="20098" y="22181"/>
                  </a:cubicBezTo>
                  <a:cubicBezTo>
                    <a:pt x="19903" y="22279"/>
                    <a:pt x="19447" y="22181"/>
                    <a:pt x="19285" y="22539"/>
                  </a:cubicBezTo>
                  <a:cubicBezTo>
                    <a:pt x="19285" y="22539"/>
                    <a:pt x="19372" y="22524"/>
                    <a:pt x="19516" y="22524"/>
                  </a:cubicBezTo>
                  <a:cubicBezTo>
                    <a:pt x="19588" y="22524"/>
                    <a:pt x="19675" y="22528"/>
                    <a:pt x="19773" y="22539"/>
                  </a:cubicBezTo>
                  <a:cubicBezTo>
                    <a:pt x="20033" y="22539"/>
                    <a:pt x="20488" y="22701"/>
                    <a:pt x="20553" y="22896"/>
                  </a:cubicBezTo>
                  <a:cubicBezTo>
                    <a:pt x="20618" y="23059"/>
                    <a:pt x="20586" y="23384"/>
                    <a:pt x="20878" y="23417"/>
                  </a:cubicBezTo>
                  <a:cubicBezTo>
                    <a:pt x="21171" y="23449"/>
                    <a:pt x="21366" y="23449"/>
                    <a:pt x="21366" y="23709"/>
                  </a:cubicBezTo>
                  <a:cubicBezTo>
                    <a:pt x="21366" y="23970"/>
                    <a:pt x="21431" y="24067"/>
                    <a:pt x="21854" y="24067"/>
                  </a:cubicBezTo>
                  <a:cubicBezTo>
                    <a:pt x="22156" y="24067"/>
                    <a:pt x="22524" y="23984"/>
                    <a:pt x="22793" y="23984"/>
                  </a:cubicBezTo>
                  <a:cubicBezTo>
                    <a:pt x="22900" y="23984"/>
                    <a:pt x="22992" y="23997"/>
                    <a:pt x="23057" y="24035"/>
                  </a:cubicBezTo>
                  <a:cubicBezTo>
                    <a:pt x="23250" y="24117"/>
                    <a:pt x="23116" y="24316"/>
                    <a:pt x="23406" y="24316"/>
                  </a:cubicBezTo>
                  <a:cubicBezTo>
                    <a:pt x="23459" y="24316"/>
                    <a:pt x="23525" y="24310"/>
                    <a:pt x="23610" y="24295"/>
                  </a:cubicBezTo>
                  <a:cubicBezTo>
                    <a:pt x="23668" y="24288"/>
                    <a:pt x="23720" y="24285"/>
                    <a:pt x="23765" y="24285"/>
                  </a:cubicBezTo>
                  <a:cubicBezTo>
                    <a:pt x="24175" y="24285"/>
                    <a:pt x="24107" y="24522"/>
                    <a:pt x="24488" y="24522"/>
                  </a:cubicBezTo>
                  <a:cubicBezTo>
                    <a:pt x="24911" y="24522"/>
                    <a:pt x="24813" y="24750"/>
                    <a:pt x="25203" y="24750"/>
                  </a:cubicBezTo>
                  <a:cubicBezTo>
                    <a:pt x="25594" y="24750"/>
                    <a:pt x="25333" y="24978"/>
                    <a:pt x="25561" y="25238"/>
                  </a:cubicBezTo>
                  <a:cubicBezTo>
                    <a:pt x="25789" y="25465"/>
                    <a:pt x="26081" y="25531"/>
                    <a:pt x="26081" y="25531"/>
                  </a:cubicBezTo>
                  <a:cubicBezTo>
                    <a:pt x="26081" y="25531"/>
                    <a:pt x="26016" y="25596"/>
                    <a:pt x="26504" y="25888"/>
                  </a:cubicBezTo>
                  <a:cubicBezTo>
                    <a:pt x="26903" y="26128"/>
                    <a:pt x="27063" y="26149"/>
                    <a:pt x="27108" y="26149"/>
                  </a:cubicBezTo>
                  <a:cubicBezTo>
                    <a:pt x="27118" y="26149"/>
                    <a:pt x="27122" y="26148"/>
                    <a:pt x="27122" y="26148"/>
                  </a:cubicBezTo>
                  <a:lnTo>
                    <a:pt x="27122" y="26148"/>
                  </a:lnTo>
                  <a:cubicBezTo>
                    <a:pt x="27122" y="26148"/>
                    <a:pt x="26894" y="26344"/>
                    <a:pt x="27220" y="26344"/>
                  </a:cubicBezTo>
                  <a:cubicBezTo>
                    <a:pt x="27328" y="26344"/>
                    <a:pt x="27436" y="26333"/>
                    <a:pt x="27534" y="26333"/>
                  </a:cubicBezTo>
                  <a:cubicBezTo>
                    <a:pt x="27729" y="26333"/>
                    <a:pt x="27881" y="26376"/>
                    <a:pt x="27903" y="26636"/>
                  </a:cubicBezTo>
                  <a:cubicBezTo>
                    <a:pt x="27968" y="27059"/>
                    <a:pt x="28195" y="27352"/>
                    <a:pt x="28195" y="27352"/>
                  </a:cubicBezTo>
                  <a:lnTo>
                    <a:pt x="28813" y="27937"/>
                  </a:lnTo>
                  <a:cubicBezTo>
                    <a:pt x="28813" y="27937"/>
                    <a:pt x="28972" y="28061"/>
                    <a:pt x="29069" y="28061"/>
                  </a:cubicBezTo>
                  <a:cubicBezTo>
                    <a:pt x="29103" y="28061"/>
                    <a:pt x="29130" y="28045"/>
                    <a:pt x="29138" y="28002"/>
                  </a:cubicBezTo>
                  <a:cubicBezTo>
                    <a:pt x="29138" y="27937"/>
                    <a:pt x="29244" y="27921"/>
                    <a:pt x="29350" y="27921"/>
                  </a:cubicBezTo>
                  <a:cubicBezTo>
                    <a:pt x="29455" y="27921"/>
                    <a:pt x="29561" y="27937"/>
                    <a:pt x="29561" y="27937"/>
                  </a:cubicBezTo>
                  <a:cubicBezTo>
                    <a:pt x="29561" y="27937"/>
                    <a:pt x="29633" y="27865"/>
                    <a:pt x="29797" y="27865"/>
                  </a:cubicBezTo>
                  <a:cubicBezTo>
                    <a:pt x="29824" y="27865"/>
                    <a:pt x="29854" y="27867"/>
                    <a:pt x="29886" y="27872"/>
                  </a:cubicBezTo>
                  <a:cubicBezTo>
                    <a:pt x="30114" y="27904"/>
                    <a:pt x="30276" y="27937"/>
                    <a:pt x="30569" y="28100"/>
                  </a:cubicBezTo>
                  <a:cubicBezTo>
                    <a:pt x="30648" y="28143"/>
                    <a:pt x="30701" y="28166"/>
                    <a:pt x="30732" y="28166"/>
                  </a:cubicBezTo>
                  <a:cubicBezTo>
                    <a:pt x="30815" y="28166"/>
                    <a:pt x="30735" y="28001"/>
                    <a:pt x="30569" y="27644"/>
                  </a:cubicBezTo>
                  <a:cubicBezTo>
                    <a:pt x="30374" y="27189"/>
                    <a:pt x="30374" y="27222"/>
                    <a:pt x="30341" y="26766"/>
                  </a:cubicBezTo>
                  <a:cubicBezTo>
                    <a:pt x="30309" y="26278"/>
                    <a:pt x="30146" y="25953"/>
                    <a:pt x="30374" y="25953"/>
                  </a:cubicBezTo>
                  <a:cubicBezTo>
                    <a:pt x="30634" y="25953"/>
                    <a:pt x="30732" y="26539"/>
                    <a:pt x="30732" y="26539"/>
                  </a:cubicBezTo>
                  <a:cubicBezTo>
                    <a:pt x="30732" y="26539"/>
                    <a:pt x="31285" y="27839"/>
                    <a:pt x="31772" y="28197"/>
                  </a:cubicBezTo>
                  <a:cubicBezTo>
                    <a:pt x="32260" y="28555"/>
                    <a:pt x="32423" y="29173"/>
                    <a:pt x="32423" y="29433"/>
                  </a:cubicBezTo>
                  <a:cubicBezTo>
                    <a:pt x="32423" y="29693"/>
                    <a:pt x="32585" y="30083"/>
                    <a:pt x="32715" y="30083"/>
                  </a:cubicBezTo>
                  <a:cubicBezTo>
                    <a:pt x="32802" y="30083"/>
                    <a:pt x="32903" y="30040"/>
                    <a:pt x="32980" y="30040"/>
                  </a:cubicBezTo>
                  <a:cubicBezTo>
                    <a:pt x="33019" y="30040"/>
                    <a:pt x="33051" y="30051"/>
                    <a:pt x="33073" y="30083"/>
                  </a:cubicBezTo>
                  <a:cubicBezTo>
                    <a:pt x="33138" y="30181"/>
                    <a:pt x="34081" y="30343"/>
                    <a:pt x="34081" y="30343"/>
                  </a:cubicBezTo>
                  <a:cubicBezTo>
                    <a:pt x="34081" y="30343"/>
                    <a:pt x="33789" y="30961"/>
                    <a:pt x="34179" y="31221"/>
                  </a:cubicBezTo>
                  <a:cubicBezTo>
                    <a:pt x="34569" y="31482"/>
                    <a:pt x="34699" y="32034"/>
                    <a:pt x="34699" y="32034"/>
                  </a:cubicBezTo>
                  <a:cubicBezTo>
                    <a:pt x="34699" y="32034"/>
                    <a:pt x="34211" y="32717"/>
                    <a:pt x="34471" y="32717"/>
                  </a:cubicBezTo>
                  <a:cubicBezTo>
                    <a:pt x="34674" y="32717"/>
                    <a:pt x="34928" y="32306"/>
                    <a:pt x="35210" y="32306"/>
                  </a:cubicBezTo>
                  <a:cubicBezTo>
                    <a:pt x="35245" y="32306"/>
                    <a:pt x="35281" y="32313"/>
                    <a:pt x="35317" y="32327"/>
                  </a:cubicBezTo>
                  <a:cubicBezTo>
                    <a:pt x="35642" y="32457"/>
                    <a:pt x="35707" y="32912"/>
                    <a:pt x="35707" y="33108"/>
                  </a:cubicBezTo>
                  <a:cubicBezTo>
                    <a:pt x="35707" y="33335"/>
                    <a:pt x="35837" y="33660"/>
                    <a:pt x="35837" y="33660"/>
                  </a:cubicBezTo>
                  <a:cubicBezTo>
                    <a:pt x="35837" y="33660"/>
                    <a:pt x="35902" y="33758"/>
                    <a:pt x="35967" y="33758"/>
                  </a:cubicBezTo>
                  <a:cubicBezTo>
                    <a:pt x="36065" y="33758"/>
                    <a:pt x="36358" y="33856"/>
                    <a:pt x="36358" y="33856"/>
                  </a:cubicBezTo>
                  <a:cubicBezTo>
                    <a:pt x="36358" y="33856"/>
                    <a:pt x="36553" y="33335"/>
                    <a:pt x="36780" y="33335"/>
                  </a:cubicBezTo>
                  <a:cubicBezTo>
                    <a:pt x="36780" y="33335"/>
                    <a:pt x="36455" y="32392"/>
                    <a:pt x="36032" y="32002"/>
                  </a:cubicBezTo>
                  <a:cubicBezTo>
                    <a:pt x="35577" y="31579"/>
                    <a:pt x="35415" y="31579"/>
                    <a:pt x="35382" y="31124"/>
                  </a:cubicBezTo>
                  <a:cubicBezTo>
                    <a:pt x="35382" y="30636"/>
                    <a:pt x="35317" y="29986"/>
                    <a:pt x="34471" y="29986"/>
                  </a:cubicBezTo>
                  <a:cubicBezTo>
                    <a:pt x="33593" y="29986"/>
                    <a:pt x="33593" y="29433"/>
                    <a:pt x="33398" y="28880"/>
                  </a:cubicBezTo>
                  <a:cubicBezTo>
                    <a:pt x="33171" y="28327"/>
                    <a:pt x="32943" y="27839"/>
                    <a:pt x="32455" y="27384"/>
                  </a:cubicBezTo>
                  <a:cubicBezTo>
                    <a:pt x="31967" y="26929"/>
                    <a:pt x="31805" y="26669"/>
                    <a:pt x="31545" y="26213"/>
                  </a:cubicBezTo>
                  <a:cubicBezTo>
                    <a:pt x="31325" y="25805"/>
                    <a:pt x="30862" y="25366"/>
                    <a:pt x="30186" y="25366"/>
                  </a:cubicBezTo>
                  <a:cubicBezTo>
                    <a:pt x="30162" y="25366"/>
                    <a:pt x="30138" y="25367"/>
                    <a:pt x="30114" y="25368"/>
                  </a:cubicBezTo>
                  <a:cubicBezTo>
                    <a:pt x="29398" y="25368"/>
                    <a:pt x="29528" y="25433"/>
                    <a:pt x="29301" y="25921"/>
                  </a:cubicBezTo>
                  <a:cubicBezTo>
                    <a:pt x="29133" y="26281"/>
                    <a:pt x="28983" y="26676"/>
                    <a:pt x="28837" y="26676"/>
                  </a:cubicBezTo>
                  <a:cubicBezTo>
                    <a:pt x="28785" y="26676"/>
                    <a:pt x="28734" y="26626"/>
                    <a:pt x="28683" y="26506"/>
                  </a:cubicBezTo>
                  <a:lnTo>
                    <a:pt x="27675" y="25531"/>
                  </a:lnTo>
                  <a:cubicBezTo>
                    <a:pt x="27675" y="25531"/>
                    <a:pt x="27740" y="25368"/>
                    <a:pt x="27610" y="25043"/>
                  </a:cubicBezTo>
                  <a:cubicBezTo>
                    <a:pt x="27447" y="24685"/>
                    <a:pt x="27480" y="24750"/>
                    <a:pt x="27480" y="24522"/>
                  </a:cubicBezTo>
                  <a:cubicBezTo>
                    <a:pt x="27504" y="24376"/>
                    <a:pt x="27254" y="24303"/>
                    <a:pt x="27045" y="24303"/>
                  </a:cubicBezTo>
                  <a:cubicBezTo>
                    <a:pt x="26976" y="24303"/>
                    <a:pt x="26911" y="24311"/>
                    <a:pt x="26862" y="24327"/>
                  </a:cubicBezTo>
                  <a:cubicBezTo>
                    <a:pt x="26825" y="24335"/>
                    <a:pt x="26776" y="24339"/>
                    <a:pt x="26717" y="24339"/>
                  </a:cubicBezTo>
                  <a:cubicBezTo>
                    <a:pt x="26516" y="24339"/>
                    <a:pt x="26211" y="24291"/>
                    <a:pt x="25984" y="24165"/>
                  </a:cubicBezTo>
                  <a:cubicBezTo>
                    <a:pt x="25869" y="24093"/>
                    <a:pt x="25799" y="24066"/>
                    <a:pt x="25742" y="24066"/>
                  </a:cubicBezTo>
                  <a:cubicBezTo>
                    <a:pt x="25670" y="24066"/>
                    <a:pt x="25620" y="24110"/>
                    <a:pt x="25529" y="24165"/>
                  </a:cubicBezTo>
                  <a:cubicBezTo>
                    <a:pt x="25511" y="24182"/>
                    <a:pt x="25488" y="24190"/>
                    <a:pt x="25461" y="24190"/>
                  </a:cubicBezTo>
                  <a:cubicBezTo>
                    <a:pt x="25304" y="24190"/>
                    <a:pt x="25012" y="23930"/>
                    <a:pt x="24878" y="23930"/>
                  </a:cubicBezTo>
                  <a:cubicBezTo>
                    <a:pt x="24866" y="23930"/>
                    <a:pt x="24855" y="23932"/>
                    <a:pt x="24846" y="23937"/>
                  </a:cubicBezTo>
                  <a:lnTo>
                    <a:pt x="25951" y="5303"/>
                  </a:lnTo>
                  <a:cubicBezTo>
                    <a:pt x="25951" y="5303"/>
                    <a:pt x="25138" y="4588"/>
                    <a:pt x="24618" y="4588"/>
                  </a:cubicBezTo>
                  <a:cubicBezTo>
                    <a:pt x="24618" y="4588"/>
                    <a:pt x="25073" y="4035"/>
                    <a:pt x="24943" y="3970"/>
                  </a:cubicBezTo>
                  <a:cubicBezTo>
                    <a:pt x="24910" y="3950"/>
                    <a:pt x="24862" y="3941"/>
                    <a:pt x="24806" y="3941"/>
                  </a:cubicBezTo>
                  <a:cubicBezTo>
                    <a:pt x="24591" y="3941"/>
                    <a:pt x="24246" y="4075"/>
                    <a:pt x="24065" y="4230"/>
                  </a:cubicBezTo>
                  <a:cubicBezTo>
                    <a:pt x="23934" y="4340"/>
                    <a:pt x="23861" y="4464"/>
                    <a:pt x="23719" y="4464"/>
                  </a:cubicBezTo>
                  <a:cubicBezTo>
                    <a:pt x="23650" y="4464"/>
                    <a:pt x="23564" y="4435"/>
                    <a:pt x="23447" y="4360"/>
                  </a:cubicBezTo>
                  <a:cubicBezTo>
                    <a:pt x="23090" y="4133"/>
                    <a:pt x="22114" y="4035"/>
                    <a:pt x="21724" y="4035"/>
                  </a:cubicBezTo>
                  <a:lnTo>
                    <a:pt x="21529" y="3677"/>
                  </a:lnTo>
                  <a:lnTo>
                    <a:pt x="21269" y="3807"/>
                  </a:lnTo>
                  <a:cubicBezTo>
                    <a:pt x="21269" y="3807"/>
                    <a:pt x="21073" y="3320"/>
                    <a:pt x="20781" y="3060"/>
                  </a:cubicBezTo>
                  <a:cubicBezTo>
                    <a:pt x="20623" y="2933"/>
                    <a:pt x="20480" y="2868"/>
                    <a:pt x="20338" y="2868"/>
                  </a:cubicBezTo>
                  <a:cubicBezTo>
                    <a:pt x="20188" y="2868"/>
                    <a:pt x="20038" y="2941"/>
                    <a:pt x="19870" y="3092"/>
                  </a:cubicBezTo>
                  <a:cubicBezTo>
                    <a:pt x="19779" y="3194"/>
                    <a:pt x="19703" y="3229"/>
                    <a:pt x="19642" y="3229"/>
                  </a:cubicBezTo>
                  <a:cubicBezTo>
                    <a:pt x="19509" y="3229"/>
                    <a:pt x="19447" y="3060"/>
                    <a:pt x="19447" y="3060"/>
                  </a:cubicBezTo>
                  <a:cubicBezTo>
                    <a:pt x="19447" y="3060"/>
                    <a:pt x="19323" y="2885"/>
                    <a:pt x="18965" y="2885"/>
                  </a:cubicBezTo>
                  <a:cubicBezTo>
                    <a:pt x="18914" y="2885"/>
                    <a:pt x="18858" y="2889"/>
                    <a:pt x="18797" y="2897"/>
                  </a:cubicBezTo>
                  <a:cubicBezTo>
                    <a:pt x="18788" y="2897"/>
                    <a:pt x="18780" y="2898"/>
                    <a:pt x="18773" y="2898"/>
                  </a:cubicBezTo>
                  <a:cubicBezTo>
                    <a:pt x="18337" y="2898"/>
                    <a:pt x="19110" y="2019"/>
                    <a:pt x="18407" y="2019"/>
                  </a:cubicBezTo>
                  <a:cubicBezTo>
                    <a:pt x="18317" y="2019"/>
                    <a:pt x="18230" y="2019"/>
                    <a:pt x="18146" y="2019"/>
                  </a:cubicBezTo>
                  <a:cubicBezTo>
                    <a:pt x="17556" y="2019"/>
                    <a:pt x="17122" y="1995"/>
                    <a:pt x="17236" y="1596"/>
                  </a:cubicBezTo>
                  <a:cubicBezTo>
                    <a:pt x="17366" y="1173"/>
                    <a:pt x="17496" y="816"/>
                    <a:pt x="17561" y="816"/>
                  </a:cubicBezTo>
                  <a:cubicBezTo>
                    <a:pt x="17587" y="816"/>
                    <a:pt x="17488" y="805"/>
                    <a:pt x="17340" y="805"/>
                  </a:cubicBezTo>
                  <a:cubicBezTo>
                    <a:pt x="17116" y="805"/>
                    <a:pt x="16781" y="829"/>
                    <a:pt x="16586" y="946"/>
                  </a:cubicBezTo>
                  <a:cubicBezTo>
                    <a:pt x="16586" y="946"/>
                    <a:pt x="16911" y="621"/>
                    <a:pt x="16651" y="490"/>
                  </a:cubicBezTo>
                  <a:cubicBezTo>
                    <a:pt x="16369" y="397"/>
                    <a:pt x="16600" y="1"/>
                    <a:pt x="163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1996487" y="3952658"/>
              <a:ext cx="33101" cy="37526"/>
            </a:xfrm>
            <a:custGeom>
              <a:avLst/>
              <a:gdLst/>
              <a:ahLst/>
              <a:cxnLst/>
              <a:rect l="l" t="t" r="r" b="b"/>
              <a:pathLst>
                <a:path w="1825" h="2069" extrusionOk="0">
                  <a:moveTo>
                    <a:pt x="1035" y="1"/>
                  </a:moveTo>
                  <a:cubicBezTo>
                    <a:pt x="945" y="1"/>
                    <a:pt x="826" y="43"/>
                    <a:pt x="622" y="43"/>
                  </a:cubicBezTo>
                  <a:cubicBezTo>
                    <a:pt x="296" y="43"/>
                    <a:pt x="361" y="271"/>
                    <a:pt x="134" y="694"/>
                  </a:cubicBezTo>
                  <a:cubicBezTo>
                    <a:pt x="1" y="959"/>
                    <a:pt x="167" y="1015"/>
                    <a:pt x="380" y="1015"/>
                  </a:cubicBezTo>
                  <a:cubicBezTo>
                    <a:pt x="532" y="1015"/>
                    <a:pt x="708" y="986"/>
                    <a:pt x="817" y="986"/>
                  </a:cubicBezTo>
                  <a:cubicBezTo>
                    <a:pt x="1077" y="986"/>
                    <a:pt x="1044" y="1149"/>
                    <a:pt x="1174" y="1409"/>
                  </a:cubicBezTo>
                  <a:cubicBezTo>
                    <a:pt x="1337" y="1702"/>
                    <a:pt x="1435" y="2027"/>
                    <a:pt x="1630" y="2059"/>
                  </a:cubicBezTo>
                  <a:cubicBezTo>
                    <a:pt x="1647" y="2065"/>
                    <a:pt x="1663" y="2068"/>
                    <a:pt x="1677" y="2068"/>
                  </a:cubicBezTo>
                  <a:cubicBezTo>
                    <a:pt x="1814" y="2068"/>
                    <a:pt x="1760" y="1799"/>
                    <a:pt x="1760" y="1799"/>
                  </a:cubicBezTo>
                  <a:lnTo>
                    <a:pt x="1825" y="1799"/>
                  </a:lnTo>
                  <a:cubicBezTo>
                    <a:pt x="1825" y="1799"/>
                    <a:pt x="1727" y="1507"/>
                    <a:pt x="1727" y="1246"/>
                  </a:cubicBezTo>
                  <a:cubicBezTo>
                    <a:pt x="1727" y="986"/>
                    <a:pt x="1500" y="596"/>
                    <a:pt x="1370" y="596"/>
                  </a:cubicBezTo>
                  <a:cubicBezTo>
                    <a:pt x="1272" y="564"/>
                    <a:pt x="1304" y="303"/>
                    <a:pt x="1207" y="108"/>
                  </a:cubicBezTo>
                  <a:cubicBezTo>
                    <a:pt x="1151" y="25"/>
                    <a:pt x="1101" y="1"/>
                    <a:pt x="103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2030749" y="3959786"/>
              <a:ext cx="27750" cy="24576"/>
            </a:xfrm>
            <a:custGeom>
              <a:avLst/>
              <a:gdLst/>
              <a:ahLst/>
              <a:cxnLst/>
              <a:rect l="l" t="t" r="r" b="b"/>
              <a:pathLst>
                <a:path w="1530" h="1355" extrusionOk="0">
                  <a:moveTo>
                    <a:pt x="925" y="0"/>
                  </a:moveTo>
                  <a:cubicBezTo>
                    <a:pt x="889" y="0"/>
                    <a:pt x="862" y="3"/>
                    <a:pt x="846" y="8"/>
                  </a:cubicBezTo>
                  <a:cubicBezTo>
                    <a:pt x="716" y="41"/>
                    <a:pt x="521" y="236"/>
                    <a:pt x="521" y="236"/>
                  </a:cubicBezTo>
                  <a:cubicBezTo>
                    <a:pt x="521" y="236"/>
                    <a:pt x="463" y="223"/>
                    <a:pt x="385" y="223"/>
                  </a:cubicBezTo>
                  <a:cubicBezTo>
                    <a:pt x="287" y="223"/>
                    <a:pt x="156" y="243"/>
                    <a:pt x="66" y="333"/>
                  </a:cubicBezTo>
                  <a:cubicBezTo>
                    <a:pt x="33" y="366"/>
                    <a:pt x="33" y="431"/>
                    <a:pt x="33" y="463"/>
                  </a:cubicBezTo>
                  <a:cubicBezTo>
                    <a:pt x="1" y="593"/>
                    <a:pt x="131" y="723"/>
                    <a:pt x="131" y="1146"/>
                  </a:cubicBezTo>
                  <a:cubicBezTo>
                    <a:pt x="121" y="1300"/>
                    <a:pt x="157" y="1355"/>
                    <a:pt x="213" y="1355"/>
                  </a:cubicBezTo>
                  <a:cubicBezTo>
                    <a:pt x="345" y="1355"/>
                    <a:pt x="586" y="1049"/>
                    <a:pt x="586" y="1049"/>
                  </a:cubicBezTo>
                  <a:cubicBezTo>
                    <a:pt x="625" y="972"/>
                    <a:pt x="435" y="781"/>
                    <a:pt x="274" y="638"/>
                  </a:cubicBezTo>
                  <a:lnTo>
                    <a:pt x="274" y="638"/>
                  </a:lnTo>
                  <a:cubicBezTo>
                    <a:pt x="368" y="704"/>
                    <a:pt x="477" y="764"/>
                    <a:pt x="567" y="764"/>
                  </a:cubicBezTo>
                  <a:cubicBezTo>
                    <a:pt x="585" y="764"/>
                    <a:pt x="602" y="761"/>
                    <a:pt x="619" y="756"/>
                  </a:cubicBezTo>
                  <a:cubicBezTo>
                    <a:pt x="814" y="691"/>
                    <a:pt x="521" y="334"/>
                    <a:pt x="521" y="333"/>
                  </a:cubicBezTo>
                  <a:lnTo>
                    <a:pt x="521" y="333"/>
                  </a:lnTo>
                  <a:cubicBezTo>
                    <a:pt x="521" y="333"/>
                    <a:pt x="691" y="531"/>
                    <a:pt x="820" y="531"/>
                  </a:cubicBezTo>
                  <a:cubicBezTo>
                    <a:pt x="829" y="531"/>
                    <a:pt x="838" y="530"/>
                    <a:pt x="846" y="528"/>
                  </a:cubicBezTo>
                  <a:cubicBezTo>
                    <a:pt x="968" y="528"/>
                    <a:pt x="907" y="272"/>
                    <a:pt x="869" y="144"/>
                  </a:cubicBezTo>
                  <a:lnTo>
                    <a:pt x="869" y="144"/>
                  </a:lnTo>
                  <a:cubicBezTo>
                    <a:pt x="890" y="193"/>
                    <a:pt x="931" y="273"/>
                    <a:pt x="1009" y="398"/>
                  </a:cubicBezTo>
                  <a:cubicBezTo>
                    <a:pt x="1068" y="493"/>
                    <a:pt x="1153" y="532"/>
                    <a:pt x="1237" y="532"/>
                  </a:cubicBezTo>
                  <a:cubicBezTo>
                    <a:pt x="1384" y="532"/>
                    <a:pt x="1529" y="413"/>
                    <a:pt x="1529" y="268"/>
                  </a:cubicBezTo>
                  <a:cubicBezTo>
                    <a:pt x="1529" y="77"/>
                    <a:pt x="1115" y="0"/>
                    <a:pt x="9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2039383" y="3968492"/>
              <a:ext cx="16759" cy="14093"/>
            </a:xfrm>
            <a:custGeom>
              <a:avLst/>
              <a:gdLst/>
              <a:ahLst/>
              <a:cxnLst/>
              <a:rect l="l" t="t" r="r" b="b"/>
              <a:pathLst>
                <a:path w="924" h="777" extrusionOk="0">
                  <a:moveTo>
                    <a:pt x="458" y="1"/>
                  </a:moveTo>
                  <a:cubicBezTo>
                    <a:pt x="242" y="1"/>
                    <a:pt x="1" y="350"/>
                    <a:pt x="175" y="699"/>
                  </a:cubicBezTo>
                  <a:cubicBezTo>
                    <a:pt x="175" y="699"/>
                    <a:pt x="330" y="776"/>
                    <a:pt x="485" y="776"/>
                  </a:cubicBezTo>
                  <a:cubicBezTo>
                    <a:pt x="596" y="776"/>
                    <a:pt x="706" y="737"/>
                    <a:pt x="761" y="601"/>
                  </a:cubicBezTo>
                  <a:cubicBezTo>
                    <a:pt x="923" y="276"/>
                    <a:pt x="728" y="113"/>
                    <a:pt x="533" y="16"/>
                  </a:cubicBezTo>
                  <a:cubicBezTo>
                    <a:pt x="509" y="5"/>
                    <a:pt x="484" y="1"/>
                    <a:pt x="45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2046093" y="3986684"/>
              <a:ext cx="43657" cy="55936"/>
            </a:xfrm>
            <a:custGeom>
              <a:avLst/>
              <a:gdLst/>
              <a:ahLst/>
              <a:cxnLst/>
              <a:rect l="l" t="t" r="r" b="b"/>
              <a:pathLst>
                <a:path w="2407" h="3084" extrusionOk="0">
                  <a:moveTo>
                    <a:pt x="183" y="1"/>
                  </a:moveTo>
                  <a:cubicBezTo>
                    <a:pt x="111" y="1"/>
                    <a:pt x="47" y="51"/>
                    <a:pt x="0" y="183"/>
                  </a:cubicBezTo>
                  <a:cubicBezTo>
                    <a:pt x="0" y="183"/>
                    <a:pt x="163" y="834"/>
                    <a:pt x="293" y="1127"/>
                  </a:cubicBezTo>
                  <a:cubicBezTo>
                    <a:pt x="391" y="1387"/>
                    <a:pt x="391" y="1549"/>
                    <a:pt x="391" y="1647"/>
                  </a:cubicBezTo>
                  <a:cubicBezTo>
                    <a:pt x="391" y="1744"/>
                    <a:pt x="748" y="1842"/>
                    <a:pt x="748" y="1842"/>
                  </a:cubicBezTo>
                  <a:lnTo>
                    <a:pt x="846" y="2037"/>
                  </a:lnTo>
                  <a:cubicBezTo>
                    <a:pt x="846" y="2037"/>
                    <a:pt x="423" y="2102"/>
                    <a:pt x="326" y="2232"/>
                  </a:cubicBezTo>
                  <a:cubicBezTo>
                    <a:pt x="260" y="2395"/>
                    <a:pt x="391" y="2330"/>
                    <a:pt x="586" y="2492"/>
                  </a:cubicBezTo>
                  <a:cubicBezTo>
                    <a:pt x="755" y="2662"/>
                    <a:pt x="973" y="3076"/>
                    <a:pt x="1135" y="3076"/>
                  </a:cubicBezTo>
                  <a:cubicBezTo>
                    <a:pt x="1159" y="3076"/>
                    <a:pt x="1182" y="3067"/>
                    <a:pt x="1204" y="3045"/>
                  </a:cubicBezTo>
                  <a:cubicBezTo>
                    <a:pt x="1366" y="2883"/>
                    <a:pt x="1334" y="2818"/>
                    <a:pt x="1171" y="2557"/>
                  </a:cubicBezTo>
                  <a:lnTo>
                    <a:pt x="1008" y="2200"/>
                  </a:lnTo>
                  <a:lnTo>
                    <a:pt x="1008" y="2200"/>
                  </a:lnTo>
                  <a:cubicBezTo>
                    <a:pt x="1009" y="2200"/>
                    <a:pt x="1334" y="2297"/>
                    <a:pt x="1464" y="2492"/>
                  </a:cubicBezTo>
                  <a:cubicBezTo>
                    <a:pt x="1586" y="2645"/>
                    <a:pt x="1851" y="3084"/>
                    <a:pt x="2017" y="3084"/>
                  </a:cubicBezTo>
                  <a:cubicBezTo>
                    <a:pt x="2028" y="3084"/>
                    <a:pt x="2039" y="3082"/>
                    <a:pt x="2049" y="3078"/>
                  </a:cubicBezTo>
                  <a:cubicBezTo>
                    <a:pt x="2212" y="2980"/>
                    <a:pt x="2179" y="2622"/>
                    <a:pt x="2017" y="2460"/>
                  </a:cubicBezTo>
                  <a:cubicBezTo>
                    <a:pt x="1821" y="2297"/>
                    <a:pt x="2212" y="2200"/>
                    <a:pt x="2082" y="2037"/>
                  </a:cubicBezTo>
                  <a:cubicBezTo>
                    <a:pt x="1984" y="1874"/>
                    <a:pt x="1756" y="2005"/>
                    <a:pt x="1724" y="1809"/>
                  </a:cubicBezTo>
                  <a:cubicBezTo>
                    <a:pt x="1691" y="1582"/>
                    <a:pt x="2407" y="1452"/>
                    <a:pt x="2082" y="1192"/>
                  </a:cubicBezTo>
                  <a:cubicBezTo>
                    <a:pt x="1996" y="1115"/>
                    <a:pt x="1899" y="1084"/>
                    <a:pt x="1811" y="1084"/>
                  </a:cubicBezTo>
                  <a:cubicBezTo>
                    <a:pt x="1597" y="1084"/>
                    <a:pt x="1433" y="1268"/>
                    <a:pt x="1594" y="1452"/>
                  </a:cubicBezTo>
                  <a:lnTo>
                    <a:pt x="1691" y="1549"/>
                  </a:lnTo>
                  <a:cubicBezTo>
                    <a:pt x="1691" y="1549"/>
                    <a:pt x="1496" y="1549"/>
                    <a:pt x="1399" y="1517"/>
                  </a:cubicBezTo>
                  <a:cubicBezTo>
                    <a:pt x="1334" y="1484"/>
                    <a:pt x="1171" y="1354"/>
                    <a:pt x="1171" y="1127"/>
                  </a:cubicBezTo>
                  <a:cubicBezTo>
                    <a:pt x="1171" y="899"/>
                    <a:pt x="1073" y="606"/>
                    <a:pt x="1073" y="606"/>
                  </a:cubicBezTo>
                  <a:cubicBezTo>
                    <a:pt x="1073" y="606"/>
                    <a:pt x="1073" y="509"/>
                    <a:pt x="878" y="509"/>
                  </a:cubicBezTo>
                  <a:cubicBezTo>
                    <a:pt x="730" y="509"/>
                    <a:pt x="412" y="1"/>
                    <a:pt x="18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2051408" y="3978395"/>
              <a:ext cx="28313" cy="17231"/>
            </a:xfrm>
            <a:custGeom>
              <a:avLst/>
              <a:gdLst/>
              <a:ahLst/>
              <a:cxnLst/>
              <a:rect l="l" t="t" r="r" b="b"/>
              <a:pathLst>
                <a:path w="1561" h="950" extrusionOk="0">
                  <a:moveTo>
                    <a:pt x="548" y="1"/>
                  </a:moveTo>
                  <a:cubicBezTo>
                    <a:pt x="466" y="1"/>
                    <a:pt x="379" y="33"/>
                    <a:pt x="293" y="120"/>
                  </a:cubicBezTo>
                  <a:cubicBezTo>
                    <a:pt x="0" y="348"/>
                    <a:pt x="715" y="640"/>
                    <a:pt x="715" y="640"/>
                  </a:cubicBezTo>
                  <a:cubicBezTo>
                    <a:pt x="715" y="640"/>
                    <a:pt x="1002" y="949"/>
                    <a:pt x="1230" y="949"/>
                  </a:cubicBezTo>
                  <a:cubicBezTo>
                    <a:pt x="1279" y="949"/>
                    <a:pt x="1326" y="935"/>
                    <a:pt x="1366" y="901"/>
                  </a:cubicBezTo>
                  <a:cubicBezTo>
                    <a:pt x="1561" y="738"/>
                    <a:pt x="1106" y="315"/>
                    <a:pt x="943" y="218"/>
                  </a:cubicBezTo>
                  <a:cubicBezTo>
                    <a:pt x="856" y="131"/>
                    <a:pt x="712" y="1"/>
                    <a:pt x="54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2086195" y="3999580"/>
              <a:ext cx="15943" cy="31722"/>
            </a:xfrm>
            <a:custGeom>
              <a:avLst/>
              <a:gdLst/>
              <a:ahLst/>
              <a:cxnLst/>
              <a:rect l="l" t="t" r="r" b="b"/>
              <a:pathLst>
                <a:path w="879" h="1749" extrusionOk="0">
                  <a:moveTo>
                    <a:pt x="272" y="1"/>
                  </a:moveTo>
                  <a:cubicBezTo>
                    <a:pt x="205" y="1"/>
                    <a:pt x="137" y="41"/>
                    <a:pt x="98" y="155"/>
                  </a:cubicBezTo>
                  <a:lnTo>
                    <a:pt x="98" y="1456"/>
                  </a:lnTo>
                  <a:cubicBezTo>
                    <a:pt x="98" y="1456"/>
                    <a:pt x="1" y="1749"/>
                    <a:pt x="391" y="1749"/>
                  </a:cubicBezTo>
                  <a:cubicBezTo>
                    <a:pt x="749" y="1749"/>
                    <a:pt x="781" y="1619"/>
                    <a:pt x="684" y="1294"/>
                  </a:cubicBezTo>
                  <a:cubicBezTo>
                    <a:pt x="586" y="968"/>
                    <a:pt x="488" y="838"/>
                    <a:pt x="684" y="676"/>
                  </a:cubicBezTo>
                  <a:cubicBezTo>
                    <a:pt x="879" y="513"/>
                    <a:pt x="456" y="285"/>
                    <a:pt x="456" y="155"/>
                  </a:cubicBezTo>
                  <a:cubicBezTo>
                    <a:pt x="476" y="96"/>
                    <a:pt x="375" y="1"/>
                    <a:pt x="27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2110373" y="4026332"/>
              <a:ext cx="8289" cy="9758"/>
            </a:xfrm>
            <a:custGeom>
              <a:avLst/>
              <a:gdLst/>
              <a:ahLst/>
              <a:cxnLst/>
              <a:rect l="l" t="t" r="r" b="b"/>
              <a:pathLst>
                <a:path w="457" h="538" extrusionOk="0">
                  <a:moveTo>
                    <a:pt x="263" y="1"/>
                  </a:moveTo>
                  <a:cubicBezTo>
                    <a:pt x="176" y="1"/>
                    <a:pt x="70" y="21"/>
                    <a:pt x="33" y="111"/>
                  </a:cubicBezTo>
                  <a:lnTo>
                    <a:pt x="1" y="436"/>
                  </a:lnTo>
                  <a:cubicBezTo>
                    <a:pt x="1" y="436"/>
                    <a:pt x="117" y="538"/>
                    <a:pt x="223" y="538"/>
                  </a:cubicBezTo>
                  <a:cubicBezTo>
                    <a:pt x="276" y="538"/>
                    <a:pt x="326" y="512"/>
                    <a:pt x="359" y="436"/>
                  </a:cubicBezTo>
                  <a:cubicBezTo>
                    <a:pt x="456" y="209"/>
                    <a:pt x="391" y="14"/>
                    <a:pt x="391" y="14"/>
                  </a:cubicBezTo>
                  <a:cubicBezTo>
                    <a:pt x="391" y="14"/>
                    <a:pt x="333" y="1"/>
                    <a:pt x="26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86512" y="3920428"/>
              <a:ext cx="31505" cy="28893"/>
            </a:xfrm>
            <a:custGeom>
              <a:avLst/>
              <a:gdLst/>
              <a:ahLst/>
              <a:cxnLst/>
              <a:rect l="l" t="t" r="r" b="b"/>
              <a:pathLst>
                <a:path w="1737" h="1593" extrusionOk="0">
                  <a:moveTo>
                    <a:pt x="837" y="0"/>
                  </a:moveTo>
                  <a:cubicBezTo>
                    <a:pt x="705" y="0"/>
                    <a:pt x="499" y="51"/>
                    <a:pt x="521" y="162"/>
                  </a:cubicBezTo>
                  <a:cubicBezTo>
                    <a:pt x="521" y="357"/>
                    <a:pt x="1" y="324"/>
                    <a:pt x="66" y="552"/>
                  </a:cubicBezTo>
                  <a:cubicBezTo>
                    <a:pt x="106" y="646"/>
                    <a:pt x="130" y="673"/>
                    <a:pt x="144" y="673"/>
                  </a:cubicBezTo>
                  <a:cubicBezTo>
                    <a:pt x="163" y="673"/>
                    <a:pt x="163" y="617"/>
                    <a:pt x="163" y="617"/>
                  </a:cubicBezTo>
                  <a:lnTo>
                    <a:pt x="554" y="910"/>
                  </a:lnTo>
                  <a:lnTo>
                    <a:pt x="944" y="1593"/>
                  </a:lnTo>
                  <a:cubicBezTo>
                    <a:pt x="944" y="1593"/>
                    <a:pt x="1075" y="1397"/>
                    <a:pt x="1229" y="1397"/>
                  </a:cubicBezTo>
                  <a:cubicBezTo>
                    <a:pt x="1263" y="1397"/>
                    <a:pt x="1299" y="1406"/>
                    <a:pt x="1334" y="1430"/>
                  </a:cubicBezTo>
                  <a:cubicBezTo>
                    <a:pt x="1359" y="1442"/>
                    <a:pt x="1384" y="1448"/>
                    <a:pt x="1408" y="1448"/>
                  </a:cubicBezTo>
                  <a:cubicBezTo>
                    <a:pt x="1580" y="1448"/>
                    <a:pt x="1736" y="1178"/>
                    <a:pt x="1594" y="1007"/>
                  </a:cubicBezTo>
                  <a:cubicBezTo>
                    <a:pt x="1432" y="812"/>
                    <a:pt x="1269" y="845"/>
                    <a:pt x="1172" y="650"/>
                  </a:cubicBezTo>
                  <a:cubicBezTo>
                    <a:pt x="1074" y="422"/>
                    <a:pt x="944" y="97"/>
                    <a:pt x="944" y="32"/>
                  </a:cubicBezTo>
                  <a:cubicBezTo>
                    <a:pt x="944" y="11"/>
                    <a:pt x="898" y="0"/>
                    <a:pt x="8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318" y="3921969"/>
              <a:ext cx="21838" cy="39159"/>
            </a:xfrm>
            <a:custGeom>
              <a:avLst/>
              <a:gdLst/>
              <a:ahLst/>
              <a:cxnLst/>
              <a:rect l="l" t="t" r="r" b="b"/>
              <a:pathLst>
                <a:path w="1204" h="2159" extrusionOk="0">
                  <a:moveTo>
                    <a:pt x="90" y="1"/>
                  </a:moveTo>
                  <a:cubicBezTo>
                    <a:pt x="60" y="1"/>
                    <a:pt x="30" y="4"/>
                    <a:pt x="1" y="12"/>
                  </a:cubicBezTo>
                  <a:lnTo>
                    <a:pt x="228" y="1898"/>
                  </a:lnTo>
                  <a:cubicBezTo>
                    <a:pt x="228" y="1898"/>
                    <a:pt x="326" y="2158"/>
                    <a:pt x="423" y="2158"/>
                  </a:cubicBezTo>
                  <a:cubicBezTo>
                    <a:pt x="488" y="2158"/>
                    <a:pt x="618" y="1898"/>
                    <a:pt x="618" y="1898"/>
                  </a:cubicBezTo>
                  <a:lnTo>
                    <a:pt x="651" y="1508"/>
                  </a:lnTo>
                  <a:cubicBezTo>
                    <a:pt x="651" y="1508"/>
                    <a:pt x="1204" y="1443"/>
                    <a:pt x="1041" y="955"/>
                  </a:cubicBezTo>
                  <a:cubicBezTo>
                    <a:pt x="921" y="534"/>
                    <a:pt x="466" y="1"/>
                    <a:pt x="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1620243" y="3886565"/>
              <a:ext cx="62828" cy="42931"/>
            </a:xfrm>
            <a:custGeom>
              <a:avLst/>
              <a:gdLst/>
              <a:ahLst/>
              <a:cxnLst/>
              <a:rect l="l" t="t" r="r" b="b"/>
              <a:pathLst>
                <a:path w="3464" h="2367" extrusionOk="0">
                  <a:moveTo>
                    <a:pt x="1783" y="0"/>
                  </a:moveTo>
                  <a:cubicBezTo>
                    <a:pt x="1685" y="0"/>
                    <a:pt x="1549" y="58"/>
                    <a:pt x="1431" y="143"/>
                  </a:cubicBezTo>
                  <a:cubicBezTo>
                    <a:pt x="1203" y="273"/>
                    <a:pt x="1626" y="468"/>
                    <a:pt x="1789" y="630"/>
                  </a:cubicBezTo>
                  <a:cubicBezTo>
                    <a:pt x="1951" y="793"/>
                    <a:pt x="1919" y="923"/>
                    <a:pt x="1594" y="1021"/>
                  </a:cubicBezTo>
                  <a:cubicBezTo>
                    <a:pt x="1536" y="1038"/>
                    <a:pt x="1493" y="1046"/>
                    <a:pt x="1460" y="1046"/>
                  </a:cubicBezTo>
                  <a:cubicBezTo>
                    <a:pt x="1309" y="1046"/>
                    <a:pt x="1393" y="871"/>
                    <a:pt x="1366" y="630"/>
                  </a:cubicBezTo>
                  <a:cubicBezTo>
                    <a:pt x="1366" y="523"/>
                    <a:pt x="1300" y="488"/>
                    <a:pt x="1210" y="488"/>
                  </a:cubicBezTo>
                  <a:cubicBezTo>
                    <a:pt x="1083" y="488"/>
                    <a:pt x="909" y="560"/>
                    <a:pt x="813" y="598"/>
                  </a:cubicBezTo>
                  <a:cubicBezTo>
                    <a:pt x="683" y="695"/>
                    <a:pt x="618" y="826"/>
                    <a:pt x="293" y="988"/>
                  </a:cubicBezTo>
                  <a:cubicBezTo>
                    <a:pt x="0" y="1183"/>
                    <a:pt x="293" y="1183"/>
                    <a:pt x="293" y="1183"/>
                  </a:cubicBezTo>
                  <a:lnTo>
                    <a:pt x="716" y="1573"/>
                  </a:lnTo>
                  <a:cubicBezTo>
                    <a:pt x="716" y="1573"/>
                    <a:pt x="758" y="1595"/>
                    <a:pt x="752" y="1595"/>
                  </a:cubicBezTo>
                  <a:cubicBezTo>
                    <a:pt x="747" y="1595"/>
                    <a:pt x="716" y="1583"/>
                    <a:pt x="618" y="1541"/>
                  </a:cubicBezTo>
                  <a:cubicBezTo>
                    <a:pt x="563" y="1527"/>
                    <a:pt x="504" y="1519"/>
                    <a:pt x="448" y="1519"/>
                  </a:cubicBezTo>
                  <a:cubicBezTo>
                    <a:pt x="237" y="1519"/>
                    <a:pt x="69" y="1630"/>
                    <a:pt x="325" y="1964"/>
                  </a:cubicBezTo>
                  <a:cubicBezTo>
                    <a:pt x="397" y="2067"/>
                    <a:pt x="461" y="2107"/>
                    <a:pt x="517" y="2107"/>
                  </a:cubicBezTo>
                  <a:cubicBezTo>
                    <a:pt x="688" y="2107"/>
                    <a:pt x="781" y="1736"/>
                    <a:pt x="781" y="1736"/>
                  </a:cubicBezTo>
                  <a:cubicBezTo>
                    <a:pt x="781" y="1736"/>
                    <a:pt x="771" y="1699"/>
                    <a:pt x="782" y="1699"/>
                  </a:cubicBezTo>
                  <a:cubicBezTo>
                    <a:pt x="792" y="1699"/>
                    <a:pt x="817" y="1727"/>
                    <a:pt x="878" y="1834"/>
                  </a:cubicBezTo>
                  <a:cubicBezTo>
                    <a:pt x="1008" y="2061"/>
                    <a:pt x="586" y="2289"/>
                    <a:pt x="651" y="2354"/>
                  </a:cubicBezTo>
                  <a:cubicBezTo>
                    <a:pt x="659" y="2363"/>
                    <a:pt x="674" y="2367"/>
                    <a:pt x="693" y="2367"/>
                  </a:cubicBezTo>
                  <a:cubicBezTo>
                    <a:pt x="816" y="2367"/>
                    <a:pt x="1128" y="2198"/>
                    <a:pt x="1268" y="2029"/>
                  </a:cubicBezTo>
                  <a:cubicBezTo>
                    <a:pt x="1398" y="1874"/>
                    <a:pt x="1424" y="1739"/>
                    <a:pt x="1544" y="1739"/>
                  </a:cubicBezTo>
                  <a:cubicBezTo>
                    <a:pt x="1575" y="1739"/>
                    <a:pt x="1612" y="1749"/>
                    <a:pt x="1659" y="1769"/>
                  </a:cubicBezTo>
                  <a:cubicBezTo>
                    <a:pt x="1854" y="1866"/>
                    <a:pt x="1561" y="1996"/>
                    <a:pt x="1626" y="2126"/>
                  </a:cubicBezTo>
                  <a:cubicBezTo>
                    <a:pt x="1637" y="2154"/>
                    <a:pt x="1661" y="2166"/>
                    <a:pt x="1693" y="2166"/>
                  </a:cubicBezTo>
                  <a:cubicBezTo>
                    <a:pt x="1849" y="2166"/>
                    <a:pt x="2207" y="1893"/>
                    <a:pt x="2342" y="1866"/>
                  </a:cubicBezTo>
                  <a:cubicBezTo>
                    <a:pt x="2537" y="1801"/>
                    <a:pt x="2309" y="1443"/>
                    <a:pt x="2309" y="1443"/>
                  </a:cubicBezTo>
                  <a:lnTo>
                    <a:pt x="2602" y="1313"/>
                  </a:lnTo>
                  <a:cubicBezTo>
                    <a:pt x="2602" y="1313"/>
                    <a:pt x="2818" y="1551"/>
                    <a:pt x="3021" y="1551"/>
                  </a:cubicBezTo>
                  <a:cubicBezTo>
                    <a:pt x="3067" y="1551"/>
                    <a:pt x="3112" y="1539"/>
                    <a:pt x="3155" y="1508"/>
                  </a:cubicBezTo>
                  <a:cubicBezTo>
                    <a:pt x="3382" y="1346"/>
                    <a:pt x="2895" y="1086"/>
                    <a:pt x="2894" y="1086"/>
                  </a:cubicBezTo>
                  <a:lnTo>
                    <a:pt x="2894" y="1086"/>
                  </a:lnTo>
                  <a:cubicBezTo>
                    <a:pt x="2894" y="1086"/>
                    <a:pt x="3068" y="1157"/>
                    <a:pt x="3220" y="1157"/>
                  </a:cubicBezTo>
                  <a:cubicBezTo>
                    <a:pt x="3340" y="1157"/>
                    <a:pt x="3447" y="1113"/>
                    <a:pt x="3447" y="956"/>
                  </a:cubicBezTo>
                  <a:cubicBezTo>
                    <a:pt x="3464" y="793"/>
                    <a:pt x="3317" y="752"/>
                    <a:pt x="3167" y="752"/>
                  </a:cubicBezTo>
                  <a:cubicBezTo>
                    <a:pt x="3016" y="752"/>
                    <a:pt x="2862" y="793"/>
                    <a:pt x="2862" y="793"/>
                  </a:cubicBezTo>
                  <a:cubicBezTo>
                    <a:pt x="2862" y="793"/>
                    <a:pt x="2894" y="565"/>
                    <a:pt x="2732" y="403"/>
                  </a:cubicBezTo>
                  <a:cubicBezTo>
                    <a:pt x="2693" y="354"/>
                    <a:pt x="2636" y="337"/>
                    <a:pt x="2573" y="337"/>
                  </a:cubicBezTo>
                  <a:cubicBezTo>
                    <a:pt x="2446" y="337"/>
                    <a:pt x="2296" y="407"/>
                    <a:pt x="2232" y="407"/>
                  </a:cubicBezTo>
                  <a:cubicBezTo>
                    <a:pt x="2223" y="407"/>
                    <a:pt x="2217" y="405"/>
                    <a:pt x="2211" y="403"/>
                  </a:cubicBezTo>
                  <a:cubicBezTo>
                    <a:pt x="2192" y="403"/>
                    <a:pt x="2167" y="404"/>
                    <a:pt x="2140" y="404"/>
                  </a:cubicBezTo>
                  <a:cubicBezTo>
                    <a:pt x="2033" y="404"/>
                    <a:pt x="1893" y="383"/>
                    <a:pt x="1919" y="175"/>
                  </a:cubicBezTo>
                  <a:cubicBezTo>
                    <a:pt x="1934" y="50"/>
                    <a:pt x="1875" y="0"/>
                    <a:pt x="178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1606676" y="3929025"/>
              <a:ext cx="21765" cy="9957"/>
            </a:xfrm>
            <a:custGeom>
              <a:avLst/>
              <a:gdLst/>
              <a:ahLst/>
              <a:cxnLst/>
              <a:rect l="l" t="t" r="r" b="b"/>
              <a:pathLst>
                <a:path w="1200" h="549" extrusionOk="0">
                  <a:moveTo>
                    <a:pt x="903" y="0"/>
                  </a:moveTo>
                  <a:cubicBezTo>
                    <a:pt x="819" y="0"/>
                    <a:pt x="748" y="13"/>
                    <a:pt x="748" y="13"/>
                  </a:cubicBezTo>
                  <a:cubicBezTo>
                    <a:pt x="683" y="13"/>
                    <a:pt x="0" y="403"/>
                    <a:pt x="488" y="533"/>
                  </a:cubicBezTo>
                  <a:cubicBezTo>
                    <a:pt x="545" y="544"/>
                    <a:pt x="598" y="549"/>
                    <a:pt x="647" y="549"/>
                  </a:cubicBezTo>
                  <a:cubicBezTo>
                    <a:pt x="1048" y="549"/>
                    <a:pt x="1200" y="226"/>
                    <a:pt x="1171" y="111"/>
                  </a:cubicBezTo>
                  <a:cubicBezTo>
                    <a:pt x="1135" y="20"/>
                    <a:pt x="1008" y="0"/>
                    <a:pt x="90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1579543" y="3947543"/>
              <a:ext cx="20060" cy="14909"/>
            </a:xfrm>
            <a:custGeom>
              <a:avLst/>
              <a:gdLst/>
              <a:ahLst/>
              <a:cxnLst/>
              <a:rect l="l" t="t" r="r" b="b"/>
              <a:pathLst>
                <a:path w="1106" h="822" extrusionOk="0">
                  <a:moveTo>
                    <a:pt x="1106" y="0"/>
                  </a:moveTo>
                  <a:cubicBezTo>
                    <a:pt x="1106" y="0"/>
                    <a:pt x="878" y="163"/>
                    <a:pt x="586" y="293"/>
                  </a:cubicBezTo>
                  <a:cubicBezTo>
                    <a:pt x="293" y="423"/>
                    <a:pt x="0" y="618"/>
                    <a:pt x="423" y="748"/>
                  </a:cubicBezTo>
                  <a:cubicBezTo>
                    <a:pt x="555" y="781"/>
                    <a:pt x="665" y="822"/>
                    <a:pt x="756" y="822"/>
                  </a:cubicBezTo>
                  <a:cubicBezTo>
                    <a:pt x="934" y="822"/>
                    <a:pt x="1041" y="667"/>
                    <a:pt x="110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1661034" y="3874014"/>
              <a:ext cx="25737" cy="13512"/>
            </a:xfrm>
            <a:custGeom>
              <a:avLst/>
              <a:gdLst/>
              <a:ahLst/>
              <a:cxnLst/>
              <a:rect l="l" t="t" r="r" b="b"/>
              <a:pathLst>
                <a:path w="1419" h="745" extrusionOk="0">
                  <a:moveTo>
                    <a:pt x="774" y="1"/>
                  </a:moveTo>
                  <a:cubicBezTo>
                    <a:pt x="706" y="1"/>
                    <a:pt x="631" y="7"/>
                    <a:pt x="548" y="22"/>
                  </a:cubicBezTo>
                  <a:lnTo>
                    <a:pt x="223" y="412"/>
                  </a:lnTo>
                  <a:cubicBezTo>
                    <a:pt x="223" y="412"/>
                    <a:pt x="1" y="744"/>
                    <a:pt x="325" y="744"/>
                  </a:cubicBezTo>
                  <a:cubicBezTo>
                    <a:pt x="352" y="744"/>
                    <a:pt x="383" y="742"/>
                    <a:pt x="418" y="737"/>
                  </a:cubicBezTo>
                  <a:cubicBezTo>
                    <a:pt x="809" y="711"/>
                    <a:pt x="1012" y="538"/>
                    <a:pt x="1161" y="538"/>
                  </a:cubicBezTo>
                  <a:cubicBezTo>
                    <a:pt x="1198" y="538"/>
                    <a:pt x="1231" y="549"/>
                    <a:pt x="1263" y="574"/>
                  </a:cubicBezTo>
                  <a:cubicBezTo>
                    <a:pt x="1273" y="584"/>
                    <a:pt x="1282" y="588"/>
                    <a:pt x="1290" y="588"/>
                  </a:cubicBezTo>
                  <a:cubicBezTo>
                    <a:pt x="1391" y="588"/>
                    <a:pt x="1418" y="1"/>
                    <a:pt x="77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1433717" y="3923783"/>
              <a:ext cx="21384" cy="15743"/>
            </a:xfrm>
            <a:custGeom>
              <a:avLst/>
              <a:gdLst/>
              <a:ahLst/>
              <a:cxnLst/>
              <a:rect l="l" t="t" r="r" b="b"/>
              <a:pathLst>
                <a:path w="1179" h="868" extrusionOk="0">
                  <a:moveTo>
                    <a:pt x="97" y="1"/>
                  </a:moveTo>
                  <a:cubicBezTo>
                    <a:pt x="0" y="1"/>
                    <a:pt x="6" y="104"/>
                    <a:pt x="73" y="237"/>
                  </a:cubicBezTo>
                  <a:cubicBezTo>
                    <a:pt x="171" y="432"/>
                    <a:pt x="236" y="432"/>
                    <a:pt x="203" y="595"/>
                  </a:cubicBezTo>
                  <a:cubicBezTo>
                    <a:pt x="203" y="707"/>
                    <a:pt x="397" y="868"/>
                    <a:pt x="534" y="868"/>
                  </a:cubicBezTo>
                  <a:cubicBezTo>
                    <a:pt x="555" y="868"/>
                    <a:pt x="576" y="864"/>
                    <a:pt x="593" y="855"/>
                  </a:cubicBezTo>
                  <a:cubicBezTo>
                    <a:pt x="756" y="790"/>
                    <a:pt x="528" y="562"/>
                    <a:pt x="756" y="562"/>
                  </a:cubicBezTo>
                  <a:cubicBezTo>
                    <a:pt x="984" y="562"/>
                    <a:pt x="1179" y="204"/>
                    <a:pt x="886" y="74"/>
                  </a:cubicBezTo>
                  <a:cubicBezTo>
                    <a:pt x="788" y="31"/>
                    <a:pt x="749" y="17"/>
                    <a:pt x="739" y="17"/>
                  </a:cubicBezTo>
                  <a:cubicBezTo>
                    <a:pt x="720" y="17"/>
                    <a:pt x="821" y="74"/>
                    <a:pt x="821" y="74"/>
                  </a:cubicBezTo>
                  <a:cubicBezTo>
                    <a:pt x="778" y="74"/>
                    <a:pt x="691" y="132"/>
                    <a:pt x="551" y="132"/>
                  </a:cubicBezTo>
                  <a:cubicBezTo>
                    <a:pt x="481" y="132"/>
                    <a:pt x="398" y="118"/>
                    <a:pt x="301" y="74"/>
                  </a:cubicBezTo>
                  <a:cubicBezTo>
                    <a:pt x="208" y="23"/>
                    <a:pt x="141" y="1"/>
                    <a:pt x="9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1400235" y="3923348"/>
              <a:ext cx="33047" cy="19480"/>
            </a:xfrm>
            <a:custGeom>
              <a:avLst/>
              <a:gdLst/>
              <a:ahLst/>
              <a:cxnLst/>
              <a:rect l="l" t="t" r="r" b="b"/>
              <a:pathLst>
                <a:path w="1822" h="1074" extrusionOk="0">
                  <a:moveTo>
                    <a:pt x="1659" y="1"/>
                  </a:moveTo>
                  <a:lnTo>
                    <a:pt x="1659" y="1"/>
                  </a:lnTo>
                  <a:cubicBezTo>
                    <a:pt x="1659" y="1"/>
                    <a:pt x="1301" y="66"/>
                    <a:pt x="976" y="98"/>
                  </a:cubicBezTo>
                  <a:cubicBezTo>
                    <a:pt x="618" y="131"/>
                    <a:pt x="228" y="131"/>
                    <a:pt x="228" y="131"/>
                  </a:cubicBezTo>
                  <a:cubicBezTo>
                    <a:pt x="228" y="131"/>
                    <a:pt x="0" y="391"/>
                    <a:pt x="293" y="489"/>
                  </a:cubicBezTo>
                  <a:cubicBezTo>
                    <a:pt x="488" y="547"/>
                    <a:pt x="578" y="559"/>
                    <a:pt x="618" y="559"/>
                  </a:cubicBezTo>
                  <a:cubicBezTo>
                    <a:pt x="646" y="559"/>
                    <a:pt x="651" y="554"/>
                    <a:pt x="651" y="554"/>
                  </a:cubicBezTo>
                  <a:cubicBezTo>
                    <a:pt x="651" y="554"/>
                    <a:pt x="846" y="1074"/>
                    <a:pt x="1334" y="1074"/>
                  </a:cubicBezTo>
                  <a:lnTo>
                    <a:pt x="1496" y="1041"/>
                  </a:lnTo>
                  <a:cubicBezTo>
                    <a:pt x="1496" y="1041"/>
                    <a:pt x="1431" y="651"/>
                    <a:pt x="1626" y="554"/>
                  </a:cubicBezTo>
                  <a:cubicBezTo>
                    <a:pt x="1821" y="489"/>
                    <a:pt x="1659" y="1"/>
                    <a:pt x="165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1387485" y="3928227"/>
              <a:ext cx="24558" cy="18809"/>
            </a:xfrm>
            <a:custGeom>
              <a:avLst/>
              <a:gdLst/>
              <a:ahLst/>
              <a:cxnLst/>
              <a:rect l="l" t="t" r="r" b="b"/>
              <a:pathLst>
                <a:path w="1354" h="1037" extrusionOk="0">
                  <a:moveTo>
                    <a:pt x="437" y="0"/>
                  </a:moveTo>
                  <a:cubicBezTo>
                    <a:pt x="251" y="0"/>
                    <a:pt x="1" y="378"/>
                    <a:pt x="216" y="512"/>
                  </a:cubicBezTo>
                  <a:cubicBezTo>
                    <a:pt x="476" y="675"/>
                    <a:pt x="476" y="740"/>
                    <a:pt x="476" y="870"/>
                  </a:cubicBezTo>
                  <a:cubicBezTo>
                    <a:pt x="453" y="938"/>
                    <a:pt x="431" y="1037"/>
                    <a:pt x="549" y="1037"/>
                  </a:cubicBezTo>
                  <a:cubicBezTo>
                    <a:pt x="602" y="1037"/>
                    <a:pt x="681" y="1017"/>
                    <a:pt x="801" y="968"/>
                  </a:cubicBezTo>
                  <a:cubicBezTo>
                    <a:pt x="1191" y="837"/>
                    <a:pt x="1354" y="382"/>
                    <a:pt x="963" y="350"/>
                  </a:cubicBezTo>
                  <a:cubicBezTo>
                    <a:pt x="963" y="350"/>
                    <a:pt x="736" y="252"/>
                    <a:pt x="541" y="57"/>
                  </a:cubicBezTo>
                  <a:cubicBezTo>
                    <a:pt x="512" y="17"/>
                    <a:pt x="476" y="0"/>
                    <a:pt x="4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1367207" y="3937513"/>
              <a:ext cx="12406" cy="8869"/>
            </a:xfrm>
            <a:custGeom>
              <a:avLst/>
              <a:gdLst/>
              <a:ahLst/>
              <a:cxnLst/>
              <a:rect l="l" t="t" r="r" b="b"/>
              <a:pathLst>
                <a:path w="684" h="489" extrusionOk="0">
                  <a:moveTo>
                    <a:pt x="325" y="0"/>
                  </a:moveTo>
                  <a:cubicBezTo>
                    <a:pt x="325" y="0"/>
                    <a:pt x="98" y="98"/>
                    <a:pt x="33" y="260"/>
                  </a:cubicBezTo>
                  <a:cubicBezTo>
                    <a:pt x="0" y="423"/>
                    <a:pt x="65" y="488"/>
                    <a:pt x="358" y="488"/>
                  </a:cubicBezTo>
                  <a:cubicBezTo>
                    <a:pt x="683" y="488"/>
                    <a:pt x="618" y="390"/>
                    <a:pt x="618" y="195"/>
                  </a:cubicBezTo>
                  <a:cubicBezTo>
                    <a:pt x="618" y="0"/>
                    <a:pt x="325" y="0"/>
                    <a:pt x="3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1355399" y="3937513"/>
              <a:ext cx="13005" cy="8869"/>
            </a:xfrm>
            <a:custGeom>
              <a:avLst/>
              <a:gdLst/>
              <a:ahLst/>
              <a:cxnLst/>
              <a:rect l="l" t="t" r="r" b="b"/>
              <a:pathLst>
                <a:path w="717" h="489" extrusionOk="0">
                  <a:moveTo>
                    <a:pt x="521" y="0"/>
                  </a:moveTo>
                  <a:cubicBezTo>
                    <a:pt x="66" y="0"/>
                    <a:pt x="131" y="228"/>
                    <a:pt x="131" y="228"/>
                  </a:cubicBezTo>
                  <a:cubicBezTo>
                    <a:pt x="131" y="228"/>
                    <a:pt x="1" y="488"/>
                    <a:pt x="359" y="488"/>
                  </a:cubicBezTo>
                  <a:cubicBezTo>
                    <a:pt x="716" y="488"/>
                    <a:pt x="716" y="293"/>
                    <a:pt x="586" y="65"/>
                  </a:cubicBezTo>
                  <a:lnTo>
                    <a:pt x="521"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1317655" y="3935953"/>
              <a:ext cx="36964" cy="24576"/>
            </a:xfrm>
            <a:custGeom>
              <a:avLst/>
              <a:gdLst/>
              <a:ahLst/>
              <a:cxnLst/>
              <a:rect l="l" t="t" r="r" b="b"/>
              <a:pathLst>
                <a:path w="2038" h="1355" extrusionOk="0">
                  <a:moveTo>
                    <a:pt x="1534" y="1"/>
                  </a:moveTo>
                  <a:cubicBezTo>
                    <a:pt x="1403" y="1"/>
                    <a:pt x="1211" y="70"/>
                    <a:pt x="1041" y="184"/>
                  </a:cubicBezTo>
                  <a:cubicBezTo>
                    <a:pt x="749" y="346"/>
                    <a:pt x="1106" y="411"/>
                    <a:pt x="1106" y="411"/>
                  </a:cubicBezTo>
                  <a:cubicBezTo>
                    <a:pt x="1106" y="411"/>
                    <a:pt x="1106" y="476"/>
                    <a:pt x="911" y="542"/>
                  </a:cubicBezTo>
                  <a:cubicBezTo>
                    <a:pt x="716" y="574"/>
                    <a:pt x="911" y="769"/>
                    <a:pt x="944" y="899"/>
                  </a:cubicBezTo>
                  <a:cubicBezTo>
                    <a:pt x="1009" y="1062"/>
                    <a:pt x="846" y="1224"/>
                    <a:pt x="846" y="1224"/>
                  </a:cubicBezTo>
                  <a:cubicBezTo>
                    <a:pt x="846" y="1224"/>
                    <a:pt x="879" y="1029"/>
                    <a:pt x="749" y="932"/>
                  </a:cubicBezTo>
                  <a:cubicBezTo>
                    <a:pt x="703" y="898"/>
                    <a:pt x="634" y="883"/>
                    <a:pt x="558" y="883"/>
                  </a:cubicBezTo>
                  <a:cubicBezTo>
                    <a:pt x="415" y="883"/>
                    <a:pt x="248" y="933"/>
                    <a:pt x="163" y="997"/>
                  </a:cubicBezTo>
                  <a:cubicBezTo>
                    <a:pt x="1" y="1094"/>
                    <a:pt x="261" y="1257"/>
                    <a:pt x="391" y="1289"/>
                  </a:cubicBezTo>
                  <a:cubicBezTo>
                    <a:pt x="521" y="1355"/>
                    <a:pt x="684" y="1322"/>
                    <a:pt x="846" y="1355"/>
                  </a:cubicBezTo>
                  <a:cubicBezTo>
                    <a:pt x="1009" y="1355"/>
                    <a:pt x="1009" y="1257"/>
                    <a:pt x="1139" y="1224"/>
                  </a:cubicBezTo>
                  <a:cubicBezTo>
                    <a:pt x="1269" y="1159"/>
                    <a:pt x="1627" y="1062"/>
                    <a:pt x="1627" y="932"/>
                  </a:cubicBezTo>
                  <a:cubicBezTo>
                    <a:pt x="1659" y="802"/>
                    <a:pt x="1984" y="639"/>
                    <a:pt x="1984" y="639"/>
                  </a:cubicBezTo>
                  <a:cubicBezTo>
                    <a:pt x="2038" y="426"/>
                    <a:pt x="1946" y="378"/>
                    <a:pt x="1851" y="378"/>
                  </a:cubicBezTo>
                  <a:cubicBezTo>
                    <a:pt x="1772" y="378"/>
                    <a:pt x="1692" y="411"/>
                    <a:pt x="1692" y="411"/>
                  </a:cubicBezTo>
                  <a:cubicBezTo>
                    <a:pt x="1692" y="411"/>
                    <a:pt x="1692" y="314"/>
                    <a:pt x="1692" y="119"/>
                  </a:cubicBezTo>
                  <a:cubicBezTo>
                    <a:pt x="1692" y="37"/>
                    <a:pt x="1629" y="1"/>
                    <a:pt x="15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1274597" y="3942700"/>
              <a:ext cx="48318" cy="19117"/>
            </a:xfrm>
            <a:custGeom>
              <a:avLst/>
              <a:gdLst/>
              <a:ahLst/>
              <a:cxnLst/>
              <a:rect l="l" t="t" r="r" b="b"/>
              <a:pathLst>
                <a:path w="2664" h="1054" extrusionOk="0">
                  <a:moveTo>
                    <a:pt x="2340" y="1"/>
                  </a:moveTo>
                  <a:cubicBezTo>
                    <a:pt x="2319" y="1"/>
                    <a:pt x="2297" y="3"/>
                    <a:pt x="2277" y="7"/>
                  </a:cubicBezTo>
                  <a:cubicBezTo>
                    <a:pt x="2082" y="39"/>
                    <a:pt x="2179" y="267"/>
                    <a:pt x="1887" y="267"/>
                  </a:cubicBezTo>
                  <a:cubicBezTo>
                    <a:pt x="1562" y="267"/>
                    <a:pt x="1627" y="332"/>
                    <a:pt x="1334" y="462"/>
                  </a:cubicBezTo>
                  <a:cubicBezTo>
                    <a:pt x="1041" y="592"/>
                    <a:pt x="1041" y="787"/>
                    <a:pt x="521" y="820"/>
                  </a:cubicBezTo>
                  <a:cubicBezTo>
                    <a:pt x="1" y="852"/>
                    <a:pt x="326" y="1015"/>
                    <a:pt x="651" y="1048"/>
                  </a:cubicBezTo>
                  <a:cubicBezTo>
                    <a:pt x="689" y="1052"/>
                    <a:pt x="728" y="1054"/>
                    <a:pt x="767" y="1054"/>
                  </a:cubicBezTo>
                  <a:cubicBezTo>
                    <a:pt x="1032" y="1054"/>
                    <a:pt x="1318" y="961"/>
                    <a:pt x="1432" y="820"/>
                  </a:cubicBezTo>
                  <a:cubicBezTo>
                    <a:pt x="1562" y="690"/>
                    <a:pt x="1594" y="560"/>
                    <a:pt x="1952" y="527"/>
                  </a:cubicBezTo>
                  <a:cubicBezTo>
                    <a:pt x="2277" y="527"/>
                    <a:pt x="2407" y="332"/>
                    <a:pt x="2407" y="332"/>
                  </a:cubicBezTo>
                  <a:cubicBezTo>
                    <a:pt x="2664" y="104"/>
                    <a:pt x="2495" y="1"/>
                    <a:pt x="234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257493" y="3958734"/>
              <a:ext cx="10048" cy="5931"/>
            </a:xfrm>
            <a:custGeom>
              <a:avLst/>
              <a:gdLst/>
              <a:ahLst/>
              <a:cxnLst/>
              <a:rect l="l" t="t" r="r" b="b"/>
              <a:pathLst>
                <a:path w="554" h="327" extrusionOk="0">
                  <a:moveTo>
                    <a:pt x="261" y="1"/>
                  </a:moveTo>
                  <a:cubicBezTo>
                    <a:pt x="1" y="1"/>
                    <a:pt x="1" y="164"/>
                    <a:pt x="1" y="164"/>
                  </a:cubicBezTo>
                  <a:lnTo>
                    <a:pt x="521" y="326"/>
                  </a:lnTo>
                  <a:lnTo>
                    <a:pt x="553" y="99"/>
                  </a:lnTo>
                  <a:cubicBezTo>
                    <a:pt x="553" y="99"/>
                    <a:pt x="521" y="1"/>
                    <a:pt x="26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235674" y="3956158"/>
              <a:ext cx="15344" cy="6149"/>
            </a:xfrm>
            <a:custGeom>
              <a:avLst/>
              <a:gdLst/>
              <a:ahLst/>
              <a:cxnLst/>
              <a:rect l="l" t="t" r="r" b="b"/>
              <a:pathLst>
                <a:path w="846" h="339" extrusionOk="0">
                  <a:moveTo>
                    <a:pt x="398" y="0"/>
                  </a:moveTo>
                  <a:cubicBezTo>
                    <a:pt x="282" y="0"/>
                    <a:pt x="194" y="32"/>
                    <a:pt x="163" y="78"/>
                  </a:cubicBezTo>
                  <a:cubicBezTo>
                    <a:pt x="65" y="208"/>
                    <a:pt x="0" y="338"/>
                    <a:pt x="358" y="338"/>
                  </a:cubicBezTo>
                  <a:cubicBezTo>
                    <a:pt x="716" y="338"/>
                    <a:pt x="846" y="143"/>
                    <a:pt x="846" y="143"/>
                  </a:cubicBezTo>
                  <a:cubicBezTo>
                    <a:pt x="691" y="40"/>
                    <a:pt x="528" y="0"/>
                    <a:pt x="39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1120551" y="3946945"/>
              <a:ext cx="10139" cy="5441"/>
            </a:xfrm>
            <a:custGeom>
              <a:avLst/>
              <a:gdLst/>
              <a:ahLst/>
              <a:cxnLst/>
              <a:rect l="l" t="t" r="r" b="b"/>
              <a:pathLst>
                <a:path w="559" h="300" extrusionOk="0">
                  <a:moveTo>
                    <a:pt x="423" y="1"/>
                  </a:moveTo>
                  <a:cubicBezTo>
                    <a:pt x="423" y="1"/>
                    <a:pt x="0" y="66"/>
                    <a:pt x="130" y="228"/>
                  </a:cubicBezTo>
                  <a:cubicBezTo>
                    <a:pt x="170" y="278"/>
                    <a:pt x="230" y="300"/>
                    <a:pt x="290" y="300"/>
                  </a:cubicBezTo>
                  <a:cubicBezTo>
                    <a:pt x="426" y="300"/>
                    <a:pt x="559" y="182"/>
                    <a:pt x="42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1093308" y="3940179"/>
              <a:ext cx="18917" cy="11916"/>
            </a:xfrm>
            <a:custGeom>
              <a:avLst/>
              <a:gdLst/>
              <a:ahLst/>
              <a:cxnLst/>
              <a:rect l="l" t="t" r="r" b="b"/>
              <a:pathLst>
                <a:path w="1043" h="657" extrusionOk="0">
                  <a:moveTo>
                    <a:pt x="26" y="0"/>
                  </a:moveTo>
                  <a:cubicBezTo>
                    <a:pt x="9" y="0"/>
                    <a:pt x="1" y="5"/>
                    <a:pt x="6" y="16"/>
                  </a:cubicBezTo>
                  <a:cubicBezTo>
                    <a:pt x="39" y="48"/>
                    <a:pt x="494" y="374"/>
                    <a:pt x="884" y="601"/>
                  </a:cubicBezTo>
                  <a:cubicBezTo>
                    <a:pt x="942" y="640"/>
                    <a:pt x="973" y="656"/>
                    <a:pt x="983" y="656"/>
                  </a:cubicBezTo>
                  <a:cubicBezTo>
                    <a:pt x="1042" y="656"/>
                    <a:pt x="429" y="113"/>
                    <a:pt x="429" y="113"/>
                  </a:cubicBezTo>
                  <a:cubicBezTo>
                    <a:pt x="429" y="113"/>
                    <a:pt x="113" y="0"/>
                    <a:pt x="2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062565" y="3922441"/>
              <a:ext cx="35586" cy="13313"/>
            </a:xfrm>
            <a:custGeom>
              <a:avLst/>
              <a:gdLst/>
              <a:ahLst/>
              <a:cxnLst/>
              <a:rect l="l" t="t" r="r" b="b"/>
              <a:pathLst>
                <a:path w="1962" h="734" extrusionOk="0">
                  <a:moveTo>
                    <a:pt x="271" y="0"/>
                  </a:moveTo>
                  <a:cubicBezTo>
                    <a:pt x="139" y="0"/>
                    <a:pt x="1" y="32"/>
                    <a:pt x="75" y="181"/>
                  </a:cubicBezTo>
                  <a:cubicBezTo>
                    <a:pt x="140" y="278"/>
                    <a:pt x="791" y="669"/>
                    <a:pt x="791" y="669"/>
                  </a:cubicBezTo>
                  <a:lnTo>
                    <a:pt x="1148" y="571"/>
                  </a:lnTo>
                  <a:lnTo>
                    <a:pt x="1539" y="734"/>
                  </a:lnTo>
                  <a:lnTo>
                    <a:pt x="1766" y="636"/>
                  </a:lnTo>
                  <a:lnTo>
                    <a:pt x="1961" y="571"/>
                  </a:lnTo>
                  <a:cubicBezTo>
                    <a:pt x="1961" y="571"/>
                    <a:pt x="1803" y="97"/>
                    <a:pt x="1606" y="97"/>
                  </a:cubicBezTo>
                  <a:cubicBezTo>
                    <a:pt x="1584" y="97"/>
                    <a:pt x="1561" y="103"/>
                    <a:pt x="1539" y="116"/>
                  </a:cubicBezTo>
                  <a:cubicBezTo>
                    <a:pt x="1278" y="213"/>
                    <a:pt x="1441" y="311"/>
                    <a:pt x="1441" y="311"/>
                  </a:cubicBezTo>
                  <a:lnTo>
                    <a:pt x="1083" y="343"/>
                  </a:lnTo>
                  <a:lnTo>
                    <a:pt x="465" y="18"/>
                  </a:lnTo>
                  <a:cubicBezTo>
                    <a:pt x="465" y="18"/>
                    <a:pt x="370" y="0"/>
                    <a:pt x="2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049180" y="3909509"/>
              <a:ext cx="8126" cy="5604"/>
            </a:xfrm>
            <a:custGeom>
              <a:avLst/>
              <a:gdLst/>
              <a:ahLst/>
              <a:cxnLst/>
              <a:rect l="l" t="t" r="r" b="b"/>
              <a:pathLst>
                <a:path w="448" h="309" extrusionOk="0">
                  <a:moveTo>
                    <a:pt x="162" y="0"/>
                  </a:moveTo>
                  <a:cubicBezTo>
                    <a:pt x="126" y="0"/>
                    <a:pt x="83" y="5"/>
                    <a:pt x="33" y="16"/>
                  </a:cubicBezTo>
                  <a:lnTo>
                    <a:pt x="0" y="308"/>
                  </a:lnTo>
                  <a:lnTo>
                    <a:pt x="293" y="308"/>
                  </a:lnTo>
                  <a:cubicBezTo>
                    <a:pt x="293" y="308"/>
                    <a:pt x="447" y="0"/>
                    <a:pt x="162"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1026163" y="3907568"/>
              <a:ext cx="15653" cy="11082"/>
            </a:xfrm>
            <a:custGeom>
              <a:avLst/>
              <a:gdLst/>
              <a:ahLst/>
              <a:cxnLst/>
              <a:rect l="l" t="t" r="r" b="b"/>
              <a:pathLst>
                <a:path w="863" h="611" extrusionOk="0">
                  <a:moveTo>
                    <a:pt x="704" y="1"/>
                  </a:moveTo>
                  <a:cubicBezTo>
                    <a:pt x="619" y="1"/>
                    <a:pt x="521" y="25"/>
                    <a:pt x="489" y="58"/>
                  </a:cubicBezTo>
                  <a:cubicBezTo>
                    <a:pt x="456" y="123"/>
                    <a:pt x="1" y="481"/>
                    <a:pt x="1" y="481"/>
                  </a:cubicBezTo>
                  <a:lnTo>
                    <a:pt x="814" y="611"/>
                  </a:lnTo>
                  <a:lnTo>
                    <a:pt x="846" y="90"/>
                  </a:lnTo>
                  <a:cubicBezTo>
                    <a:pt x="863" y="25"/>
                    <a:pt x="790" y="1"/>
                    <a:pt x="70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1023225" y="3902127"/>
              <a:ext cx="8869" cy="5913"/>
            </a:xfrm>
            <a:custGeom>
              <a:avLst/>
              <a:gdLst/>
              <a:ahLst/>
              <a:cxnLst/>
              <a:rect l="l" t="t" r="r" b="b"/>
              <a:pathLst>
                <a:path w="489" h="326" extrusionOk="0">
                  <a:moveTo>
                    <a:pt x="195" y="0"/>
                  </a:moveTo>
                  <a:lnTo>
                    <a:pt x="195" y="65"/>
                  </a:lnTo>
                  <a:lnTo>
                    <a:pt x="0" y="195"/>
                  </a:lnTo>
                  <a:lnTo>
                    <a:pt x="195" y="325"/>
                  </a:lnTo>
                  <a:lnTo>
                    <a:pt x="488" y="130"/>
                  </a:lnTo>
                  <a:lnTo>
                    <a:pt x="228" y="33"/>
                  </a:lnTo>
                  <a:lnTo>
                    <a:pt x="195"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003763" y="3887961"/>
              <a:ext cx="14165" cy="16541"/>
            </a:xfrm>
            <a:custGeom>
              <a:avLst/>
              <a:gdLst/>
              <a:ahLst/>
              <a:cxnLst/>
              <a:rect l="l" t="t" r="r" b="b"/>
              <a:pathLst>
                <a:path w="781" h="912" extrusionOk="0">
                  <a:moveTo>
                    <a:pt x="228" y="1"/>
                  </a:moveTo>
                  <a:lnTo>
                    <a:pt x="293" y="423"/>
                  </a:lnTo>
                  <a:cubicBezTo>
                    <a:pt x="293" y="423"/>
                    <a:pt x="0" y="488"/>
                    <a:pt x="33" y="488"/>
                  </a:cubicBezTo>
                  <a:cubicBezTo>
                    <a:pt x="98" y="488"/>
                    <a:pt x="586" y="846"/>
                    <a:pt x="586" y="846"/>
                  </a:cubicBezTo>
                  <a:lnTo>
                    <a:pt x="781" y="911"/>
                  </a:lnTo>
                  <a:lnTo>
                    <a:pt x="683" y="586"/>
                  </a:lnTo>
                  <a:lnTo>
                    <a:pt x="683" y="391"/>
                  </a:lnTo>
                  <a:lnTo>
                    <a:pt x="228"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968957" y="3854335"/>
              <a:ext cx="10629" cy="9468"/>
            </a:xfrm>
            <a:custGeom>
              <a:avLst/>
              <a:gdLst/>
              <a:ahLst/>
              <a:cxnLst/>
              <a:rect l="l" t="t" r="r" b="b"/>
              <a:pathLst>
                <a:path w="586" h="522" extrusionOk="0">
                  <a:moveTo>
                    <a:pt x="163" y="1"/>
                  </a:moveTo>
                  <a:lnTo>
                    <a:pt x="1" y="294"/>
                  </a:lnTo>
                  <a:cubicBezTo>
                    <a:pt x="98" y="294"/>
                    <a:pt x="358" y="521"/>
                    <a:pt x="358" y="521"/>
                  </a:cubicBezTo>
                  <a:lnTo>
                    <a:pt x="586" y="229"/>
                  </a:ln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947138" y="3851396"/>
              <a:ext cx="10048" cy="20659"/>
            </a:xfrm>
            <a:custGeom>
              <a:avLst/>
              <a:gdLst/>
              <a:ahLst/>
              <a:cxnLst/>
              <a:rect l="l" t="t" r="r" b="b"/>
              <a:pathLst>
                <a:path w="554" h="1139" extrusionOk="0">
                  <a:moveTo>
                    <a:pt x="33" y="0"/>
                  </a:moveTo>
                  <a:lnTo>
                    <a:pt x="0" y="98"/>
                  </a:lnTo>
                  <a:lnTo>
                    <a:pt x="228" y="1139"/>
                  </a:lnTo>
                  <a:lnTo>
                    <a:pt x="553" y="1106"/>
                  </a:lnTo>
                  <a:lnTo>
                    <a:pt x="33"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23541" y="3824861"/>
              <a:ext cx="19480" cy="6493"/>
            </a:xfrm>
            <a:custGeom>
              <a:avLst/>
              <a:gdLst/>
              <a:ahLst/>
              <a:cxnLst/>
              <a:rect l="l" t="t" r="r" b="b"/>
              <a:pathLst>
                <a:path w="1074" h="358" extrusionOk="0">
                  <a:moveTo>
                    <a:pt x="1" y="0"/>
                  </a:moveTo>
                  <a:lnTo>
                    <a:pt x="163" y="228"/>
                  </a:lnTo>
                  <a:cubicBezTo>
                    <a:pt x="228" y="228"/>
                    <a:pt x="586" y="325"/>
                    <a:pt x="586" y="325"/>
                  </a:cubicBezTo>
                  <a:lnTo>
                    <a:pt x="846" y="358"/>
                  </a:lnTo>
                  <a:lnTo>
                    <a:pt x="1041" y="195"/>
                  </a:lnTo>
                  <a:lnTo>
                    <a:pt x="1074"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421812" y="3863022"/>
              <a:ext cx="119163" cy="134671"/>
            </a:xfrm>
            <a:custGeom>
              <a:avLst/>
              <a:gdLst/>
              <a:ahLst/>
              <a:cxnLst/>
              <a:rect l="l" t="t" r="r" b="b"/>
              <a:pathLst>
                <a:path w="6570" h="7425" extrusionOk="0">
                  <a:moveTo>
                    <a:pt x="1171" y="0"/>
                  </a:moveTo>
                  <a:cubicBezTo>
                    <a:pt x="929" y="0"/>
                    <a:pt x="760" y="149"/>
                    <a:pt x="846" y="563"/>
                  </a:cubicBezTo>
                  <a:cubicBezTo>
                    <a:pt x="846" y="563"/>
                    <a:pt x="943" y="693"/>
                    <a:pt x="943" y="985"/>
                  </a:cubicBezTo>
                  <a:cubicBezTo>
                    <a:pt x="943" y="1246"/>
                    <a:pt x="1139" y="1473"/>
                    <a:pt x="943" y="1668"/>
                  </a:cubicBezTo>
                  <a:cubicBezTo>
                    <a:pt x="716" y="1896"/>
                    <a:pt x="553" y="1896"/>
                    <a:pt x="586" y="2189"/>
                  </a:cubicBezTo>
                  <a:cubicBezTo>
                    <a:pt x="618" y="2481"/>
                    <a:pt x="261" y="2221"/>
                    <a:pt x="130" y="2514"/>
                  </a:cubicBezTo>
                  <a:cubicBezTo>
                    <a:pt x="33" y="2806"/>
                    <a:pt x="0" y="3164"/>
                    <a:pt x="130" y="3359"/>
                  </a:cubicBezTo>
                  <a:cubicBezTo>
                    <a:pt x="293" y="3554"/>
                    <a:pt x="553" y="3750"/>
                    <a:pt x="553" y="3880"/>
                  </a:cubicBezTo>
                  <a:cubicBezTo>
                    <a:pt x="553" y="4010"/>
                    <a:pt x="488" y="4205"/>
                    <a:pt x="683" y="4497"/>
                  </a:cubicBezTo>
                  <a:cubicBezTo>
                    <a:pt x="911" y="4758"/>
                    <a:pt x="846" y="5050"/>
                    <a:pt x="716" y="5408"/>
                  </a:cubicBezTo>
                  <a:cubicBezTo>
                    <a:pt x="618" y="5798"/>
                    <a:pt x="716" y="6676"/>
                    <a:pt x="1008" y="6709"/>
                  </a:cubicBezTo>
                  <a:cubicBezTo>
                    <a:pt x="1301" y="6709"/>
                    <a:pt x="1659" y="7034"/>
                    <a:pt x="1756" y="7229"/>
                  </a:cubicBezTo>
                  <a:cubicBezTo>
                    <a:pt x="1805" y="7343"/>
                    <a:pt x="1935" y="7424"/>
                    <a:pt x="2061" y="7424"/>
                  </a:cubicBezTo>
                  <a:cubicBezTo>
                    <a:pt x="2187" y="7424"/>
                    <a:pt x="2309" y="7343"/>
                    <a:pt x="2342" y="7132"/>
                  </a:cubicBezTo>
                  <a:cubicBezTo>
                    <a:pt x="2407" y="6709"/>
                    <a:pt x="3545" y="5636"/>
                    <a:pt x="4000" y="5636"/>
                  </a:cubicBezTo>
                  <a:cubicBezTo>
                    <a:pt x="4456" y="5636"/>
                    <a:pt x="5008" y="5408"/>
                    <a:pt x="5464" y="5245"/>
                  </a:cubicBezTo>
                  <a:cubicBezTo>
                    <a:pt x="5919" y="5083"/>
                    <a:pt x="6537" y="4660"/>
                    <a:pt x="6537" y="4400"/>
                  </a:cubicBezTo>
                  <a:cubicBezTo>
                    <a:pt x="6569" y="4107"/>
                    <a:pt x="6374" y="4205"/>
                    <a:pt x="6147" y="4140"/>
                  </a:cubicBezTo>
                  <a:cubicBezTo>
                    <a:pt x="5886" y="4075"/>
                    <a:pt x="5561" y="3327"/>
                    <a:pt x="5334" y="3067"/>
                  </a:cubicBezTo>
                  <a:cubicBezTo>
                    <a:pt x="5106" y="2806"/>
                    <a:pt x="5203" y="2611"/>
                    <a:pt x="5073" y="2514"/>
                  </a:cubicBezTo>
                  <a:cubicBezTo>
                    <a:pt x="4943" y="2384"/>
                    <a:pt x="4293" y="1928"/>
                    <a:pt x="4163" y="1733"/>
                  </a:cubicBezTo>
                  <a:cubicBezTo>
                    <a:pt x="4000" y="1506"/>
                    <a:pt x="3545" y="1083"/>
                    <a:pt x="3382" y="1083"/>
                  </a:cubicBezTo>
                  <a:cubicBezTo>
                    <a:pt x="3220" y="1050"/>
                    <a:pt x="2895" y="758"/>
                    <a:pt x="2830" y="693"/>
                  </a:cubicBezTo>
                  <a:cubicBezTo>
                    <a:pt x="2797" y="628"/>
                    <a:pt x="2537" y="628"/>
                    <a:pt x="2407" y="628"/>
                  </a:cubicBezTo>
                  <a:cubicBezTo>
                    <a:pt x="2277" y="628"/>
                    <a:pt x="2309" y="595"/>
                    <a:pt x="1854" y="270"/>
                  </a:cubicBezTo>
                  <a:cubicBezTo>
                    <a:pt x="1655" y="117"/>
                    <a:pt x="1385" y="0"/>
                    <a:pt x="11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360471" y="3787008"/>
              <a:ext cx="64896" cy="42913"/>
            </a:xfrm>
            <a:custGeom>
              <a:avLst/>
              <a:gdLst/>
              <a:ahLst/>
              <a:cxnLst/>
              <a:rect l="l" t="t" r="r" b="b"/>
              <a:pathLst>
                <a:path w="3578" h="2366" extrusionOk="0">
                  <a:moveTo>
                    <a:pt x="687" y="1"/>
                  </a:moveTo>
                  <a:cubicBezTo>
                    <a:pt x="641" y="1"/>
                    <a:pt x="587" y="21"/>
                    <a:pt x="521" y="71"/>
                  </a:cubicBezTo>
                  <a:cubicBezTo>
                    <a:pt x="228" y="266"/>
                    <a:pt x="0" y="786"/>
                    <a:pt x="358" y="916"/>
                  </a:cubicBezTo>
                  <a:cubicBezTo>
                    <a:pt x="716" y="1079"/>
                    <a:pt x="878" y="1209"/>
                    <a:pt x="1171" y="1274"/>
                  </a:cubicBezTo>
                  <a:cubicBezTo>
                    <a:pt x="1431" y="1307"/>
                    <a:pt x="1399" y="1469"/>
                    <a:pt x="1399" y="1469"/>
                  </a:cubicBezTo>
                  <a:cubicBezTo>
                    <a:pt x="1399" y="1469"/>
                    <a:pt x="1269" y="2282"/>
                    <a:pt x="1821" y="2347"/>
                  </a:cubicBezTo>
                  <a:cubicBezTo>
                    <a:pt x="1925" y="2360"/>
                    <a:pt x="2009" y="2365"/>
                    <a:pt x="2078" y="2365"/>
                  </a:cubicBezTo>
                  <a:cubicBezTo>
                    <a:pt x="2356" y="2365"/>
                    <a:pt x="2413" y="2282"/>
                    <a:pt x="2699" y="2282"/>
                  </a:cubicBezTo>
                  <a:cubicBezTo>
                    <a:pt x="3025" y="2282"/>
                    <a:pt x="3512" y="2152"/>
                    <a:pt x="3545" y="1794"/>
                  </a:cubicBezTo>
                  <a:cubicBezTo>
                    <a:pt x="3577" y="1437"/>
                    <a:pt x="3512" y="1274"/>
                    <a:pt x="3090" y="1046"/>
                  </a:cubicBezTo>
                  <a:cubicBezTo>
                    <a:pt x="2667" y="786"/>
                    <a:pt x="2439" y="591"/>
                    <a:pt x="2277" y="559"/>
                  </a:cubicBezTo>
                  <a:cubicBezTo>
                    <a:pt x="2147" y="559"/>
                    <a:pt x="1951" y="624"/>
                    <a:pt x="1659" y="624"/>
                  </a:cubicBezTo>
                  <a:cubicBezTo>
                    <a:pt x="1366" y="624"/>
                    <a:pt x="1138" y="429"/>
                    <a:pt x="976" y="266"/>
                  </a:cubicBezTo>
                  <a:cubicBezTo>
                    <a:pt x="879" y="169"/>
                    <a:pt x="818" y="1"/>
                    <a:pt x="68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2326263" y="3795642"/>
              <a:ext cx="29510" cy="22218"/>
            </a:xfrm>
            <a:custGeom>
              <a:avLst/>
              <a:gdLst/>
              <a:ahLst/>
              <a:cxnLst/>
              <a:rect l="l" t="t" r="r" b="b"/>
              <a:pathLst>
                <a:path w="1627" h="1225" extrusionOk="0">
                  <a:moveTo>
                    <a:pt x="360" y="1"/>
                  </a:moveTo>
                  <a:cubicBezTo>
                    <a:pt x="119" y="1"/>
                    <a:pt x="0" y="68"/>
                    <a:pt x="260" y="310"/>
                  </a:cubicBezTo>
                  <a:cubicBezTo>
                    <a:pt x="260" y="310"/>
                    <a:pt x="520" y="538"/>
                    <a:pt x="520" y="733"/>
                  </a:cubicBezTo>
                  <a:cubicBezTo>
                    <a:pt x="520" y="898"/>
                    <a:pt x="706" y="1225"/>
                    <a:pt x="920" y="1225"/>
                  </a:cubicBezTo>
                  <a:cubicBezTo>
                    <a:pt x="960" y="1225"/>
                    <a:pt x="1000" y="1214"/>
                    <a:pt x="1041" y="1188"/>
                  </a:cubicBezTo>
                  <a:cubicBezTo>
                    <a:pt x="1268" y="993"/>
                    <a:pt x="1626" y="961"/>
                    <a:pt x="1399" y="668"/>
                  </a:cubicBezTo>
                  <a:cubicBezTo>
                    <a:pt x="1203" y="375"/>
                    <a:pt x="1594" y="148"/>
                    <a:pt x="1106" y="83"/>
                  </a:cubicBezTo>
                  <a:cubicBezTo>
                    <a:pt x="878" y="52"/>
                    <a:pt x="572" y="1"/>
                    <a:pt x="36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2298531" y="3767184"/>
              <a:ext cx="65495" cy="16995"/>
            </a:xfrm>
            <a:custGeom>
              <a:avLst/>
              <a:gdLst/>
              <a:ahLst/>
              <a:cxnLst/>
              <a:rect l="l" t="t" r="r" b="b"/>
              <a:pathLst>
                <a:path w="3611" h="937" extrusionOk="0">
                  <a:moveTo>
                    <a:pt x="313" y="1"/>
                  </a:moveTo>
                  <a:cubicBezTo>
                    <a:pt x="276" y="1"/>
                    <a:pt x="237" y="17"/>
                    <a:pt x="196" y="58"/>
                  </a:cubicBezTo>
                  <a:cubicBezTo>
                    <a:pt x="66" y="253"/>
                    <a:pt x="1" y="806"/>
                    <a:pt x="1" y="806"/>
                  </a:cubicBezTo>
                  <a:lnTo>
                    <a:pt x="716" y="806"/>
                  </a:lnTo>
                  <a:cubicBezTo>
                    <a:pt x="878" y="826"/>
                    <a:pt x="1078" y="872"/>
                    <a:pt x="1229" y="872"/>
                  </a:cubicBezTo>
                  <a:cubicBezTo>
                    <a:pt x="1321" y="872"/>
                    <a:pt x="1395" y="855"/>
                    <a:pt x="1432" y="806"/>
                  </a:cubicBezTo>
                  <a:cubicBezTo>
                    <a:pt x="1455" y="789"/>
                    <a:pt x="1483" y="782"/>
                    <a:pt x="1515" y="782"/>
                  </a:cubicBezTo>
                  <a:cubicBezTo>
                    <a:pt x="1666" y="782"/>
                    <a:pt x="1912" y="936"/>
                    <a:pt x="2180" y="936"/>
                  </a:cubicBezTo>
                  <a:cubicBezTo>
                    <a:pt x="2505" y="904"/>
                    <a:pt x="2862" y="871"/>
                    <a:pt x="2928" y="806"/>
                  </a:cubicBezTo>
                  <a:cubicBezTo>
                    <a:pt x="2993" y="774"/>
                    <a:pt x="3123" y="806"/>
                    <a:pt x="3383" y="643"/>
                  </a:cubicBezTo>
                  <a:cubicBezTo>
                    <a:pt x="3610" y="481"/>
                    <a:pt x="3513" y="318"/>
                    <a:pt x="3155" y="318"/>
                  </a:cubicBezTo>
                  <a:cubicBezTo>
                    <a:pt x="2969" y="318"/>
                    <a:pt x="2794" y="361"/>
                    <a:pt x="2630" y="361"/>
                  </a:cubicBezTo>
                  <a:cubicBezTo>
                    <a:pt x="2506" y="361"/>
                    <a:pt x="2389" y="337"/>
                    <a:pt x="2277" y="253"/>
                  </a:cubicBezTo>
                  <a:cubicBezTo>
                    <a:pt x="2193" y="201"/>
                    <a:pt x="2119" y="182"/>
                    <a:pt x="2051" y="182"/>
                  </a:cubicBezTo>
                  <a:cubicBezTo>
                    <a:pt x="1909" y="182"/>
                    <a:pt x="1791" y="264"/>
                    <a:pt x="1659" y="286"/>
                  </a:cubicBezTo>
                  <a:cubicBezTo>
                    <a:pt x="1540" y="310"/>
                    <a:pt x="1402" y="386"/>
                    <a:pt x="1273" y="386"/>
                  </a:cubicBezTo>
                  <a:cubicBezTo>
                    <a:pt x="1227" y="386"/>
                    <a:pt x="1182" y="377"/>
                    <a:pt x="1139" y="351"/>
                  </a:cubicBezTo>
                  <a:cubicBezTo>
                    <a:pt x="944" y="253"/>
                    <a:pt x="619" y="221"/>
                    <a:pt x="554" y="188"/>
                  </a:cubicBezTo>
                  <a:cubicBezTo>
                    <a:pt x="505" y="140"/>
                    <a:pt x="420" y="1"/>
                    <a:pt x="31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2212414" y="3717433"/>
              <a:ext cx="60779" cy="44509"/>
            </a:xfrm>
            <a:custGeom>
              <a:avLst/>
              <a:gdLst/>
              <a:ahLst/>
              <a:cxnLst/>
              <a:rect l="l" t="t" r="r" b="b"/>
              <a:pathLst>
                <a:path w="3351" h="2454" extrusionOk="0">
                  <a:moveTo>
                    <a:pt x="1551" y="0"/>
                  </a:moveTo>
                  <a:cubicBezTo>
                    <a:pt x="1259" y="0"/>
                    <a:pt x="1071" y="591"/>
                    <a:pt x="832" y="591"/>
                  </a:cubicBezTo>
                  <a:cubicBezTo>
                    <a:pt x="826" y="591"/>
                    <a:pt x="820" y="591"/>
                    <a:pt x="814" y="590"/>
                  </a:cubicBezTo>
                  <a:cubicBezTo>
                    <a:pt x="768" y="590"/>
                    <a:pt x="729" y="588"/>
                    <a:pt x="694" y="588"/>
                  </a:cubicBezTo>
                  <a:cubicBezTo>
                    <a:pt x="552" y="588"/>
                    <a:pt x="469" y="609"/>
                    <a:pt x="261" y="817"/>
                  </a:cubicBezTo>
                  <a:cubicBezTo>
                    <a:pt x="1" y="1110"/>
                    <a:pt x="326" y="1175"/>
                    <a:pt x="326" y="1240"/>
                  </a:cubicBezTo>
                  <a:cubicBezTo>
                    <a:pt x="326" y="1338"/>
                    <a:pt x="619" y="1500"/>
                    <a:pt x="684" y="1565"/>
                  </a:cubicBezTo>
                  <a:cubicBezTo>
                    <a:pt x="749" y="1598"/>
                    <a:pt x="781" y="1793"/>
                    <a:pt x="879" y="2021"/>
                  </a:cubicBezTo>
                  <a:cubicBezTo>
                    <a:pt x="972" y="2183"/>
                    <a:pt x="1097" y="2328"/>
                    <a:pt x="1220" y="2328"/>
                  </a:cubicBezTo>
                  <a:cubicBezTo>
                    <a:pt x="1270" y="2328"/>
                    <a:pt x="1320" y="2304"/>
                    <a:pt x="1367" y="2248"/>
                  </a:cubicBezTo>
                  <a:cubicBezTo>
                    <a:pt x="1517" y="2068"/>
                    <a:pt x="1696" y="1887"/>
                    <a:pt x="1799" y="1887"/>
                  </a:cubicBezTo>
                  <a:cubicBezTo>
                    <a:pt x="1807" y="1887"/>
                    <a:pt x="1815" y="1888"/>
                    <a:pt x="1822" y="1891"/>
                  </a:cubicBezTo>
                  <a:cubicBezTo>
                    <a:pt x="1887" y="1923"/>
                    <a:pt x="1952" y="2151"/>
                    <a:pt x="2147" y="2346"/>
                  </a:cubicBezTo>
                  <a:cubicBezTo>
                    <a:pt x="2231" y="2429"/>
                    <a:pt x="2320" y="2453"/>
                    <a:pt x="2416" y="2453"/>
                  </a:cubicBezTo>
                  <a:cubicBezTo>
                    <a:pt x="2543" y="2453"/>
                    <a:pt x="2681" y="2411"/>
                    <a:pt x="2830" y="2411"/>
                  </a:cubicBezTo>
                  <a:cubicBezTo>
                    <a:pt x="3090" y="2411"/>
                    <a:pt x="3350" y="2313"/>
                    <a:pt x="3253" y="2216"/>
                  </a:cubicBezTo>
                  <a:cubicBezTo>
                    <a:pt x="3188" y="2151"/>
                    <a:pt x="3025" y="1988"/>
                    <a:pt x="2960" y="1695"/>
                  </a:cubicBezTo>
                  <a:cubicBezTo>
                    <a:pt x="2937" y="1579"/>
                    <a:pt x="2889" y="1542"/>
                    <a:pt x="2837" y="1542"/>
                  </a:cubicBezTo>
                  <a:cubicBezTo>
                    <a:pt x="2742" y="1542"/>
                    <a:pt x="2635" y="1663"/>
                    <a:pt x="2635" y="1663"/>
                  </a:cubicBezTo>
                  <a:cubicBezTo>
                    <a:pt x="2537" y="1663"/>
                    <a:pt x="2310" y="1435"/>
                    <a:pt x="2245" y="1110"/>
                  </a:cubicBezTo>
                  <a:cubicBezTo>
                    <a:pt x="2180" y="752"/>
                    <a:pt x="1985" y="655"/>
                    <a:pt x="1952" y="460"/>
                  </a:cubicBezTo>
                  <a:cubicBezTo>
                    <a:pt x="1952" y="232"/>
                    <a:pt x="1887" y="102"/>
                    <a:pt x="1594" y="4"/>
                  </a:cubicBezTo>
                  <a:cubicBezTo>
                    <a:pt x="1580" y="1"/>
                    <a:pt x="1565" y="0"/>
                    <a:pt x="155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2066154" y="3665396"/>
              <a:ext cx="56625" cy="35024"/>
            </a:xfrm>
            <a:custGeom>
              <a:avLst/>
              <a:gdLst/>
              <a:ahLst/>
              <a:cxnLst/>
              <a:rect l="l" t="t" r="r" b="b"/>
              <a:pathLst>
                <a:path w="3122" h="1931" extrusionOk="0">
                  <a:moveTo>
                    <a:pt x="2190" y="1"/>
                  </a:moveTo>
                  <a:cubicBezTo>
                    <a:pt x="2023" y="1"/>
                    <a:pt x="1843" y="44"/>
                    <a:pt x="1561" y="44"/>
                  </a:cubicBezTo>
                  <a:cubicBezTo>
                    <a:pt x="1106" y="44"/>
                    <a:pt x="1041" y="109"/>
                    <a:pt x="976" y="304"/>
                  </a:cubicBezTo>
                  <a:cubicBezTo>
                    <a:pt x="911" y="532"/>
                    <a:pt x="748" y="532"/>
                    <a:pt x="488" y="760"/>
                  </a:cubicBezTo>
                  <a:cubicBezTo>
                    <a:pt x="228" y="955"/>
                    <a:pt x="0" y="1247"/>
                    <a:pt x="455" y="1247"/>
                  </a:cubicBezTo>
                  <a:cubicBezTo>
                    <a:pt x="911" y="1247"/>
                    <a:pt x="780" y="1345"/>
                    <a:pt x="1041" y="1605"/>
                  </a:cubicBezTo>
                  <a:cubicBezTo>
                    <a:pt x="1333" y="1898"/>
                    <a:pt x="1333" y="1930"/>
                    <a:pt x="1431" y="1930"/>
                  </a:cubicBezTo>
                  <a:lnTo>
                    <a:pt x="2406" y="1930"/>
                  </a:lnTo>
                  <a:cubicBezTo>
                    <a:pt x="2927" y="1930"/>
                    <a:pt x="2699" y="1345"/>
                    <a:pt x="2699" y="1345"/>
                  </a:cubicBezTo>
                  <a:cubicBezTo>
                    <a:pt x="3122" y="792"/>
                    <a:pt x="2992" y="337"/>
                    <a:pt x="2959" y="207"/>
                  </a:cubicBezTo>
                  <a:cubicBezTo>
                    <a:pt x="2927" y="77"/>
                    <a:pt x="2699" y="142"/>
                    <a:pt x="2439" y="44"/>
                  </a:cubicBezTo>
                  <a:cubicBezTo>
                    <a:pt x="2352" y="12"/>
                    <a:pt x="2273" y="1"/>
                    <a:pt x="21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2028391" y="3681357"/>
              <a:ext cx="24794" cy="27914"/>
            </a:xfrm>
            <a:custGeom>
              <a:avLst/>
              <a:gdLst/>
              <a:ahLst/>
              <a:cxnLst/>
              <a:rect l="l" t="t" r="r" b="b"/>
              <a:pathLst>
                <a:path w="1367" h="1539" extrusionOk="0">
                  <a:moveTo>
                    <a:pt x="1115" y="1"/>
                  </a:moveTo>
                  <a:cubicBezTo>
                    <a:pt x="946" y="1"/>
                    <a:pt x="781" y="400"/>
                    <a:pt x="781" y="400"/>
                  </a:cubicBezTo>
                  <a:cubicBezTo>
                    <a:pt x="781" y="400"/>
                    <a:pt x="776" y="400"/>
                    <a:pt x="767" y="400"/>
                  </a:cubicBezTo>
                  <a:cubicBezTo>
                    <a:pt x="699" y="400"/>
                    <a:pt x="397" y="425"/>
                    <a:pt x="196" y="855"/>
                  </a:cubicBezTo>
                  <a:cubicBezTo>
                    <a:pt x="1" y="1311"/>
                    <a:pt x="261" y="1538"/>
                    <a:pt x="619" y="1538"/>
                  </a:cubicBezTo>
                  <a:cubicBezTo>
                    <a:pt x="944" y="1538"/>
                    <a:pt x="521" y="1180"/>
                    <a:pt x="781" y="1148"/>
                  </a:cubicBezTo>
                  <a:cubicBezTo>
                    <a:pt x="1009" y="1083"/>
                    <a:pt x="1204" y="660"/>
                    <a:pt x="1204" y="660"/>
                  </a:cubicBezTo>
                  <a:cubicBezTo>
                    <a:pt x="1204" y="660"/>
                    <a:pt x="1367" y="237"/>
                    <a:pt x="1204" y="42"/>
                  </a:cubicBezTo>
                  <a:cubicBezTo>
                    <a:pt x="1175" y="13"/>
                    <a:pt x="1145" y="1"/>
                    <a:pt x="111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331222" y="3821578"/>
              <a:ext cx="18899" cy="10157"/>
            </a:xfrm>
            <a:custGeom>
              <a:avLst/>
              <a:gdLst/>
              <a:ahLst/>
              <a:cxnLst/>
              <a:rect l="l" t="t" r="r" b="b"/>
              <a:pathLst>
                <a:path w="1042" h="560" extrusionOk="0">
                  <a:moveTo>
                    <a:pt x="360" y="0"/>
                  </a:moveTo>
                  <a:cubicBezTo>
                    <a:pt x="335" y="0"/>
                    <a:pt x="312" y="6"/>
                    <a:pt x="293" y="18"/>
                  </a:cubicBezTo>
                  <a:cubicBezTo>
                    <a:pt x="163" y="116"/>
                    <a:pt x="1" y="181"/>
                    <a:pt x="228" y="344"/>
                  </a:cubicBezTo>
                  <a:cubicBezTo>
                    <a:pt x="407" y="471"/>
                    <a:pt x="606" y="559"/>
                    <a:pt x="715" y="559"/>
                  </a:cubicBezTo>
                  <a:cubicBezTo>
                    <a:pt x="744" y="559"/>
                    <a:pt x="767" y="553"/>
                    <a:pt x="781" y="539"/>
                  </a:cubicBezTo>
                  <a:cubicBezTo>
                    <a:pt x="846" y="474"/>
                    <a:pt x="1041" y="311"/>
                    <a:pt x="683" y="148"/>
                  </a:cubicBezTo>
                  <a:cubicBezTo>
                    <a:pt x="683" y="148"/>
                    <a:pt x="651" y="148"/>
                    <a:pt x="651" y="116"/>
                  </a:cubicBezTo>
                  <a:cubicBezTo>
                    <a:pt x="599" y="90"/>
                    <a:pt x="462" y="0"/>
                    <a:pt x="36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1321791" y="3781059"/>
              <a:ext cx="30689" cy="15471"/>
            </a:xfrm>
            <a:custGeom>
              <a:avLst/>
              <a:gdLst/>
              <a:ahLst/>
              <a:cxnLst/>
              <a:rect l="l" t="t" r="r" b="b"/>
              <a:pathLst>
                <a:path w="1692" h="853" extrusionOk="0">
                  <a:moveTo>
                    <a:pt x="1169" y="1"/>
                  </a:moveTo>
                  <a:cubicBezTo>
                    <a:pt x="1123" y="1"/>
                    <a:pt x="1079" y="13"/>
                    <a:pt x="1041" y="41"/>
                  </a:cubicBezTo>
                  <a:cubicBezTo>
                    <a:pt x="878" y="171"/>
                    <a:pt x="553" y="269"/>
                    <a:pt x="293" y="269"/>
                  </a:cubicBezTo>
                  <a:cubicBezTo>
                    <a:pt x="0" y="269"/>
                    <a:pt x="293" y="529"/>
                    <a:pt x="488" y="626"/>
                  </a:cubicBezTo>
                  <a:cubicBezTo>
                    <a:pt x="488" y="626"/>
                    <a:pt x="556" y="852"/>
                    <a:pt x="691" y="852"/>
                  </a:cubicBezTo>
                  <a:cubicBezTo>
                    <a:pt x="718" y="852"/>
                    <a:pt x="748" y="843"/>
                    <a:pt x="781" y="822"/>
                  </a:cubicBezTo>
                  <a:cubicBezTo>
                    <a:pt x="976" y="724"/>
                    <a:pt x="1236" y="594"/>
                    <a:pt x="1366" y="529"/>
                  </a:cubicBezTo>
                  <a:cubicBezTo>
                    <a:pt x="1529" y="431"/>
                    <a:pt x="1691" y="236"/>
                    <a:pt x="1529" y="139"/>
                  </a:cubicBezTo>
                  <a:cubicBezTo>
                    <a:pt x="1414" y="70"/>
                    <a:pt x="1282" y="1"/>
                    <a:pt x="116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437979" y="3724325"/>
              <a:ext cx="36003" cy="25574"/>
            </a:xfrm>
            <a:custGeom>
              <a:avLst/>
              <a:gdLst/>
              <a:ahLst/>
              <a:cxnLst/>
              <a:rect l="l" t="t" r="r" b="b"/>
              <a:pathLst>
                <a:path w="1985" h="1410" extrusionOk="0">
                  <a:moveTo>
                    <a:pt x="1246" y="1"/>
                  </a:moveTo>
                  <a:cubicBezTo>
                    <a:pt x="1213" y="1"/>
                    <a:pt x="1177" y="5"/>
                    <a:pt x="1139" y="15"/>
                  </a:cubicBezTo>
                  <a:cubicBezTo>
                    <a:pt x="911" y="47"/>
                    <a:pt x="976" y="210"/>
                    <a:pt x="684" y="210"/>
                  </a:cubicBezTo>
                  <a:cubicBezTo>
                    <a:pt x="537" y="210"/>
                    <a:pt x="375" y="194"/>
                    <a:pt x="249" y="194"/>
                  </a:cubicBezTo>
                  <a:cubicBezTo>
                    <a:pt x="123" y="194"/>
                    <a:pt x="33" y="210"/>
                    <a:pt x="33" y="275"/>
                  </a:cubicBezTo>
                  <a:cubicBezTo>
                    <a:pt x="1" y="405"/>
                    <a:pt x="326" y="535"/>
                    <a:pt x="423" y="535"/>
                  </a:cubicBezTo>
                  <a:cubicBezTo>
                    <a:pt x="521" y="535"/>
                    <a:pt x="684" y="535"/>
                    <a:pt x="553" y="698"/>
                  </a:cubicBezTo>
                  <a:cubicBezTo>
                    <a:pt x="456" y="828"/>
                    <a:pt x="228" y="795"/>
                    <a:pt x="456" y="1055"/>
                  </a:cubicBezTo>
                  <a:cubicBezTo>
                    <a:pt x="638" y="1263"/>
                    <a:pt x="674" y="1409"/>
                    <a:pt x="765" y="1409"/>
                  </a:cubicBezTo>
                  <a:cubicBezTo>
                    <a:pt x="788" y="1409"/>
                    <a:pt x="814" y="1400"/>
                    <a:pt x="846" y="1381"/>
                  </a:cubicBezTo>
                  <a:cubicBezTo>
                    <a:pt x="1009" y="1315"/>
                    <a:pt x="879" y="1153"/>
                    <a:pt x="1204" y="1153"/>
                  </a:cubicBezTo>
                  <a:cubicBezTo>
                    <a:pt x="1249" y="1148"/>
                    <a:pt x="1299" y="1147"/>
                    <a:pt x="1350" y="1147"/>
                  </a:cubicBezTo>
                  <a:cubicBezTo>
                    <a:pt x="1434" y="1147"/>
                    <a:pt x="1522" y="1151"/>
                    <a:pt x="1602" y="1151"/>
                  </a:cubicBezTo>
                  <a:cubicBezTo>
                    <a:pt x="1829" y="1151"/>
                    <a:pt x="1985" y="1121"/>
                    <a:pt x="1757" y="893"/>
                  </a:cubicBezTo>
                  <a:cubicBezTo>
                    <a:pt x="1724" y="860"/>
                    <a:pt x="1562" y="730"/>
                    <a:pt x="1562" y="437"/>
                  </a:cubicBezTo>
                  <a:cubicBezTo>
                    <a:pt x="1562" y="160"/>
                    <a:pt x="1443" y="1"/>
                    <a:pt x="12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351862" y="3644846"/>
              <a:ext cx="20078" cy="36855"/>
            </a:xfrm>
            <a:custGeom>
              <a:avLst/>
              <a:gdLst/>
              <a:ahLst/>
              <a:cxnLst/>
              <a:rect l="l" t="t" r="r" b="b"/>
              <a:pathLst>
                <a:path w="1107" h="2032" extrusionOk="0">
                  <a:moveTo>
                    <a:pt x="211" y="1"/>
                  </a:moveTo>
                  <a:cubicBezTo>
                    <a:pt x="142" y="1"/>
                    <a:pt x="103" y="56"/>
                    <a:pt x="163" y="137"/>
                  </a:cubicBezTo>
                  <a:cubicBezTo>
                    <a:pt x="326" y="364"/>
                    <a:pt x="423" y="397"/>
                    <a:pt x="261" y="624"/>
                  </a:cubicBezTo>
                  <a:cubicBezTo>
                    <a:pt x="66" y="852"/>
                    <a:pt x="1" y="1112"/>
                    <a:pt x="163" y="1307"/>
                  </a:cubicBezTo>
                  <a:cubicBezTo>
                    <a:pt x="326" y="1502"/>
                    <a:pt x="716" y="1633"/>
                    <a:pt x="586" y="1828"/>
                  </a:cubicBezTo>
                  <a:cubicBezTo>
                    <a:pt x="526" y="1948"/>
                    <a:pt x="615" y="2032"/>
                    <a:pt x="730" y="2032"/>
                  </a:cubicBezTo>
                  <a:cubicBezTo>
                    <a:pt x="801" y="2032"/>
                    <a:pt x="882" y="2000"/>
                    <a:pt x="944" y="1925"/>
                  </a:cubicBezTo>
                  <a:cubicBezTo>
                    <a:pt x="1106" y="1730"/>
                    <a:pt x="1106" y="1535"/>
                    <a:pt x="879" y="1340"/>
                  </a:cubicBezTo>
                  <a:cubicBezTo>
                    <a:pt x="651" y="1112"/>
                    <a:pt x="261" y="982"/>
                    <a:pt x="456" y="722"/>
                  </a:cubicBezTo>
                  <a:cubicBezTo>
                    <a:pt x="651" y="494"/>
                    <a:pt x="489" y="169"/>
                    <a:pt x="358" y="72"/>
                  </a:cubicBezTo>
                  <a:cubicBezTo>
                    <a:pt x="309" y="22"/>
                    <a:pt x="254" y="1"/>
                    <a:pt x="2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425138" y="3568868"/>
              <a:ext cx="49316" cy="49914"/>
            </a:xfrm>
            <a:custGeom>
              <a:avLst/>
              <a:gdLst/>
              <a:ahLst/>
              <a:cxnLst/>
              <a:rect l="l" t="t" r="r" b="b"/>
              <a:pathLst>
                <a:path w="2719" h="2752" extrusionOk="0">
                  <a:moveTo>
                    <a:pt x="1034" y="1"/>
                  </a:moveTo>
                  <a:cubicBezTo>
                    <a:pt x="1034" y="1"/>
                    <a:pt x="351" y="196"/>
                    <a:pt x="253" y="586"/>
                  </a:cubicBezTo>
                  <a:cubicBezTo>
                    <a:pt x="156" y="976"/>
                    <a:pt x="188" y="1139"/>
                    <a:pt x="91" y="1139"/>
                  </a:cubicBezTo>
                  <a:cubicBezTo>
                    <a:pt x="1" y="1139"/>
                    <a:pt x="105" y="1305"/>
                    <a:pt x="300" y="1305"/>
                  </a:cubicBezTo>
                  <a:cubicBezTo>
                    <a:pt x="316" y="1305"/>
                    <a:pt x="333" y="1304"/>
                    <a:pt x="351" y="1301"/>
                  </a:cubicBezTo>
                  <a:cubicBezTo>
                    <a:pt x="526" y="1279"/>
                    <a:pt x="598" y="1140"/>
                    <a:pt x="705" y="1140"/>
                  </a:cubicBezTo>
                  <a:cubicBezTo>
                    <a:pt x="758" y="1140"/>
                    <a:pt x="819" y="1173"/>
                    <a:pt x="904" y="1269"/>
                  </a:cubicBezTo>
                  <a:cubicBezTo>
                    <a:pt x="1131" y="1529"/>
                    <a:pt x="1392" y="1594"/>
                    <a:pt x="1457" y="1952"/>
                  </a:cubicBezTo>
                  <a:cubicBezTo>
                    <a:pt x="1486" y="2273"/>
                    <a:pt x="1489" y="2752"/>
                    <a:pt x="1560" y="2752"/>
                  </a:cubicBezTo>
                  <a:cubicBezTo>
                    <a:pt x="1568" y="2752"/>
                    <a:pt x="1577" y="2745"/>
                    <a:pt x="1587" y="2732"/>
                  </a:cubicBezTo>
                  <a:cubicBezTo>
                    <a:pt x="1678" y="2580"/>
                    <a:pt x="1741" y="2371"/>
                    <a:pt x="1828" y="2371"/>
                  </a:cubicBezTo>
                  <a:cubicBezTo>
                    <a:pt x="1834" y="2371"/>
                    <a:pt x="1840" y="2372"/>
                    <a:pt x="1847" y="2374"/>
                  </a:cubicBezTo>
                  <a:cubicBezTo>
                    <a:pt x="1977" y="2374"/>
                    <a:pt x="1847" y="2472"/>
                    <a:pt x="2074" y="2602"/>
                  </a:cubicBezTo>
                  <a:cubicBezTo>
                    <a:pt x="2164" y="2677"/>
                    <a:pt x="2328" y="2717"/>
                    <a:pt x="2458" y="2717"/>
                  </a:cubicBezTo>
                  <a:cubicBezTo>
                    <a:pt x="2612" y="2717"/>
                    <a:pt x="2718" y="2660"/>
                    <a:pt x="2595" y="2537"/>
                  </a:cubicBezTo>
                  <a:cubicBezTo>
                    <a:pt x="2400" y="2309"/>
                    <a:pt x="2400" y="1984"/>
                    <a:pt x="2400" y="1984"/>
                  </a:cubicBezTo>
                  <a:cubicBezTo>
                    <a:pt x="2400" y="1984"/>
                    <a:pt x="2394" y="1989"/>
                    <a:pt x="2378" y="1989"/>
                  </a:cubicBezTo>
                  <a:cubicBezTo>
                    <a:pt x="2353" y="1989"/>
                    <a:pt x="2302" y="1978"/>
                    <a:pt x="2204" y="1919"/>
                  </a:cubicBezTo>
                  <a:cubicBezTo>
                    <a:pt x="2074" y="1789"/>
                    <a:pt x="2107" y="1626"/>
                    <a:pt x="2074" y="1561"/>
                  </a:cubicBezTo>
                  <a:cubicBezTo>
                    <a:pt x="2042" y="1496"/>
                    <a:pt x="1977" y="1496"/>
                    <a:pt x="1977" y="1496"/>
                  </a:cubicBezTo>
                  <a:cubicBezTo>
                    <a:pt x="1977" y="1496"/>
                    <a:pt x="2042" y="1496"/>
                    <a:pt x="2042" y="1269"/>
                  </a:cubicBezTo>
                  <a:cubicBezTo>
                    <a:pt x="2042" y="1041"/>
                    <a:pt x="1977" y="879"/>
                    <a:pt x="1912" y="814"/>
                  </a:cubicBezTo>
                  <a:cubicBezTo>
                    <a:pt x="1889" y="768"/>
                    <a:pt x="1804" y="707"/>
                    <a:pt x="1710" y="707"/>
                  </a:cubicBezTo>
                  <a:cubicBezTo>
                    <a:pt x="1669" y="707"/>
                    <a:pt x="1626" y="719"/>
                    <a:pt x="1587" y="748"/>
                  </a:cubicBezTo>
                  <a:cubicBezTo>
                    <a:pt x="1485" y="810"/>
                    <a:pt x="1357" y="896"/>
                    <a:pt x="1244" y="896"/>
                  </a:cubicBezTo>
                  <a:cubicBezTo>
                    <a:pt x="1177" y="896"/>
                    <a:pt x="1115" y="866"/>
                    <a:pt x="1066" y="781"/>
                  </a:cubicBezTo>
                  <a:cubicBezTo>
                    <a:pt x="969" y="521"/>
                    <a:pt x="1034" y="423"/>
                    <a:pt x="1099" y="293"/>
                  </a:cubicBezTo>
                  <a:cubicBezTo>
                    <a:pt x="1131" y="196"/>
                    <a:pt x="1034" y="1"/>
                    <a:pt x="10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4486204" y="1925031"/>
              <a:ext cx="258351" cy="394273"/>
            </a:xfrm>
            <a:custGeom>
              <a:avLst/>
              <a:gdLst/>
              <a:ahLst/>
              <a:cxnLst/>
              <a:rect l="l" t="t" r="r" b="b"/>
              <a:pathLst>
                <a:path w="14244" h="21738" extrusionOk="0">
                  <a:moveTo>
                    <a:pt x="4618" y="1"/>
                  </a:moveTo>
                  <a:cubicBezTo>
                    <a:pt x="4618" y="1"/>
                    <a:pt x="4455" y="456"/>
                    <a:pt x="4130" y="586"/>
                  </a:cubicBezTo>
                  <a:cubicBezTo>
                    <a:pt x="3837" y="716"/>
                    <a:pt x="3512" y="813"/>
                    <a:pt x="3447" y="813"/>
                  </a:cubicBezTo>
                  <a:cubicBezTo>
                    <a:pt x="3382" y="813"/>
                    <a:pt x="3252" y="748"/>
                    <a:pt x="3122" y="553"/>
                  </a:cubicBezTo>
                  <a:cubicBezTo>
                    <a:pt x="2959" y="358"/>
                    <a:pt x="2797" y="33"/>
                    <a:pt x="2634" y="33"/>
                  </a:cubicBezTo>
                  <a:lnTo>
                    <a:pt x="1041" y="4228"/>
                  </a:lnTo>
                  <a:cubicBezTo>
                    <a:pt x="1041" y="4228"/>
                    <a:pt x="618" y="5074"/>
                    <a:pt x="1106" y="6277"/>
                  </a:cubicBezTo>
                  <a:cubicBezTo>
                    <a:pt x="1594" y="7480"/>
                    <a:pt x="1756" y="7805"/>
                    <a:pt x="1528" y="8130"/>
                  </a:cubicBezTo>
                  <a:cubicBezTo>
                    <a:pt x="1333" y="8488"/>
                    <a:pt x="1301" y="8716"/>
                    <a:pt x="1463" y="9008"/>
                  </a:cubicBezTo>
                  <a:cubicBezTo>
                    <a:pt x="1594" y="9301"/>
                    <a:pt x="1398" y="9529"/>
                    <a:pt x="1138" y="9626"/>
                  </a:cubicBezTo>
                  <a:cubicBezTo>
                    <a:pt x="911" y="9724"/>
                    <a:pt x="813" y="9821"/>
                    <a:pt x="911" y="10179"/>
                  </a:cubicBezTo>
                  <a:cubicBezTo>
                    <a:pt x="1008" y="10537"/>
                    <a:pt x="976" y="11285"/>
                    <a:pt x="358" y="11317"/>
                  </a:cubicBezTo>
                  <a:lnTo>
                    <a:pt x="0" y="11317"/>
                  </a:lnTo>
                  <a:lnTo>
                    <a:pt x="3577" y="21008"/>
                  </a:lnTo>
                  <a:cubicBezTo>
                    <a:pt x="3577" y="21008"/>
                    <a:pt x="3858" y="21737"/>
                    <a:pt x="4262" y="21737"/>
                  </a:cubicBezTo>
                  <a:cubicBezTo>
                    <a:pt x="4293" y="21737"/>
                    <a:pt x="4325" y="21733"/>
                    <a:pt x="4358" y="21724"/>
                  </a:cubicBezTo>
                  <a:cubicBezTo>
                    <a:pt x="4358" y="21724"/>
                    <a:pt x="4845" y="21301"/>
                    <a:pt x="4976" y="21008"/>
                  </a:cubicBezTo>
                  <a:cubicBezTo>
                    <a:pt x="5106" y="20715"/>
                    <a:pt x="5171" y="20260"/>
                    <a:pt x="5008" y="20098"/>
                  </a:cubicBezTo>
                  <a:cubicBezTo>
                    <a:pt x="5008" y="20098"/>
                    <a:pt x="5821" y="19870"/>
                    <a:pt x="5821" y="19252"/>
                  </a:cubicBezTo>
                  <a:lnTo>
                    <a:pt x="5821" y="19252"/>
                  </a:lnTo>
                  <a:cubicBezTo>
                    <a:pt x="5821" y="19252"/>
                    <a:pt x="5672" y="19335"/>
                    <a:pt x="5539" y="19335"/>
                  </a:cubicBezTo>
                  <a:cubicBezTo>
                    <a:pt x="5486" y="19335"/>
                    <a:pt x="5435" y="19322"/>
                    <a:pt x="5398" y="19285"/>
                  </a:cubicBezTo>
                  <a:cubicBezTo>
                    <a:pt x="5268" y="19122"/>
                    <a:pt x="5268" y="18992"/>
                    <a:pt x="5528" y="18862"/>
                  </a:cubicBezTo>
                  <a:cubicBezTo>
                    <a:pt x="5821" y="18699"/>
                    <a:pt x="6146" y="18537"/>
                    <a:pt x="6114" y="18342"/>
                  </a:cubicBezTo>
                  <a:cubicBezTo>
                    <a:pt x="6114" y="18114"/>
                    <a:pt x="5886" y="17919"/>
                    <a:pt x="5756" y="17789"/>
                  </a:cubicBezTo>
                  <a:cubicBezTo>
                    <a:pt x="5658" y="17691"/>
                    <a:pt x="5593" y="17398"/>
                    <a:pt x="5789" y="17268"/>
                  </a:cubicBezTo>
                  <a:cubicBezTo>
                    <a:pt x="5984" y="17138"/>
                    <a:pt x="6146" y="17041"/>
                    <a:pt x="6146" y="17041"/>
                  </a:cubicBezTo>
                  <a:cubicBezTo>
                    <a:pt x="6146" y="17041"/>
                    <a:pt x="6227" y="16991"/>
                    <a:pt x="6320" y="16991"/>
                  </a:cubicBezTo>
                  <a:cubicBezTo>
                    <a:pt x="6395" y="16991"/>
                    <a:pt x="6479" y="17023"/>
                    <a:pt x="6537" y="17138"/>
                  </a:cubicBezTo>
                  <a:cubicBezTo>
                    <a:pt x="6620" y="17362"/>
                    <a:pt x="6777" y="17899"/>
                    <a:pt x="7026" y="17899"/>
                  </a:cubicBezTo>
                  <a:cubicBezTo>
                    <a:pt x="7066" y="17899"/>
                    <a:pt x="7109" y="17885"/>
                    <a:pt x="7154" y="17854"/>
                  </a:cubicBezTo>
                  <a:cubicBezTo>
                    <a:pt x="7480" y="17659"/>
                    <a:pt x="7349" y="17496"/>
                    <a:pt x="7219" y="17366"/>
                  </a:cubicBezTo>
                  <a:cubicBezTo>
                    <a:pt x="7089" y="17236"/>
                    <a:pt x="6862" y="16911"/>
                    <a:pt x="7024" y="16618"/>
                  </a:cubicBezTo>
                  <a:cubicBezTo>
                    <a:pt x="7187" y="16325"/>
                    <a:pt x="7447" y="16195"/>
                    <a:pt x="7447" y="15935"/>
                  </a:cubicBezTo>
                  <a:cubicBezTo>
                    <a:pt x="7480" y="15707"/>
                    <a:pt x="7480" y="15512"/>
                    <a:pt x="7675" y="15480"/>
                  </a:cubicBezTo>
                  <a:cubicBezTo>
                    <a:pt x="7716" y="15468"/>
                    <a:pt x="7753" y="15463"/>
                    <a:pt x="7785" y="15463"/>
                  </a:cubicBezTo>
                  <a:cubicBezTo>
                    <a:pt x="7935" y="15463"/>
                    <a:pt x="8006" y="15574"/>
                    <a:pt x="8032" y="15707"/>
                  </a:cubicBezTo>
                  <a:cubicBezTo>
                    <a:pt x="8032" y="15843"/>
                    <a:pt x="8055" y="16024"/>
                    <a:pt x="8194" y="16024"/>
                  </a:cubicBezTo>
                  <a:cubicBezTo>
                    <a:pt x="8222" y="16024"/>
                    <a:pt x="8255" y="16016"/>
                    <a:pt x="8293" y="16000"/>
                  </a:cubicBezTo>
                  <a:cubicBezTo>
                    <a:pt x="8553" y="15935"/>
                    <a:pt x="8618" y="15838"/>
                    <a:pt x="8488" y="15642"/>
                  </a:cubicBezTo>
                  <a:cubicBezTo>
                    <a:pt x="8358" y="15415"/>
                    <a:pt x="8358" y="15155"/>
                    <a:pt x="8455" y="14894"/>
                  </a:cubicBezTo>
                  <a:cubicBezTo>
                    <a:pt x="8553" y="14634"/>
                    <a:pt x="8520" y="14212"/>
                    <a:pt x="8423" y="13789"/>
                  </a:cubicBezTo>
                  <a:cubicBezTo>
                    <a:pt x="8358" y="13366"/>
                    <a:pt x="8358" y="12748"/>
                    <a:pt x="8455" y="12586"/>
                  </a:cubicBezTo>
                  <a:cubicBezTo>
                    <a:pt x="8455" y="12586"/>
                    <a:pt x="8845" y="12651"/>
                    <a:pt x="8943" y="13073"/>
                  </a:cubicBezTo>
                  <a:cubicBezTo>
                    <a:pt x="9004" y="13500"/>
                    <a:pt x="8979" y="13727"/>
                    <a:pt x="9110" y="13727"/>
                  </a:cubicBezTo>
                  <a:cubicBezTo>
                    <a:pt x="9118" y="13727"/>
                    <a:pt x="9128" y="13726"/>
                    <a:pt x="9138" y="13724"/>
                  </a:cubicBezTo>
                  <a:cubicBezTo>
                    <a:pt x="9333" y="13691"/>
                    <a:pt x="9431" y="13626"/>
                    <a:pt x="9463" y="13366"/>
                  </a:cubicBezTo>
                  <a:cubicBezTo>
                    <a:pt x="9496" y="13106"/>
                    <a:pt x="9528" y="12878"/>
                    <a:pt x="9756" y="12878"/>
                  </a:cubicBezTo>
                  <a:cubicBezTo>
                    <a:pt x="9984" y="12878"/>
                    <a:pt x="10406" y="13301"/>
                    <a:pt x="10406" y="13301"/>
                  </a:cubicBezTo>
                  <a:cubicBezTo>
                    <a:pt x="10406" y="13301"/>
                    <a:pt x="10557" y="13452"/>
                    <a:pt x="10701" y="13452"/>
                  </a:cubicBezTo>
                  <a:cubicBezTo>
                    <a:pt x="10746" y="13452"/>
                    <a:pt x="10790" y="13437"/>
                    <a:pt x="10829" y="13399"/>
                  </a:cubicBezTo>
                  <a:cubicBezTo>
                    <a:pt x="10992" y="13236"/>
                    <a:pt x="10894" y="13171"/>
                    <a:pt x="10797" y="13041"/>
                  </a:cubicBezTo>
                  <a:cubicBezTo>
                    <a:pt x="10699" y="12943"/>
                    <a:pt x="10536" y="12683"/>
                    <a:pt x="10634" y="12586"/>
                  </a:cubicBezTo>
                  <a:cubicBezTo>
                    <a:pt x="10670" y="12538"/>
                    <a:pt x="10706" y="12516"/>
                    <a:pt x="10743" y="12516"/>
                  </a:cubicBezTo>
                  <a:cubicBezTo>
                    <a:pt x="10808" y="12516"/>
                    <a:pt x="10877" y="12580"/>
                    <a:pt x="10959" y="12683"/>
                  </a:cubicBezTo>
                  <a:cubicBezTo>
                    <a:pt x="11089" y="12846"/>
                    <a:pt x="11545" y="13008"/>
                    <a:pt x="11642" y="13008"/>
                  </a:cubicBezTo>
                  <a:cubicBezTo>
                    <a:pt x="11642" y="13008"/>
                    <a:pt x="11545" y="12683"/>
                    <a:pt x="11479" y="12586"/>
                  </a:cubicBezTo>
                  <a:cubicBezTo>
                    <a:pt x="11431" y="12513"/>
                    <a:pt x="11526" y="12352"/>
                    <a:pt x="11657" y="12352"/>
                  </a:cubicBezTo>
                  <a:cubicBezTo>
                    <a:pt x="11703" y="12352"/>
                    <a:pt x="11754" y="12372"/>
                    <a:pt x="11805" y="12423"/>
                  </a:cubicBezTo>
                  <a:cubicBezTo>
                    <a:pt x="11907" y="12542"/>
                    <a:pt x="11982" y="12590"/>
                    <a:pt x="12045" y="12590"/>
                  </a:cubicBezTo>
                  <a:cubicBezTo>
                    <a:pt x="12102" y="12590"/>
                    <a:pt x="12148" y="12550"/>
                    <a:pt x="12195" y="12488"/>
                  </a:cubicBezTo>
                  <a:cubicBezTo>
                    <a:pt x="12292" y="12358"/>
                    <a:pt x="12162" y="12228"/>
                    <a:pt x="12065" y="12163"/>
                  </a:cubicBezTo>
                  <a:cubicBezTo>
                    <a:pt x="11967" y="12098"/>
                    <a:pt x="11740" y="11968"/>
                    <a:pt x="11805" y="11773"/>
                  </a:cubicBezTo>
                  <a:cubicBezTo>
                    <a:pt x="11853" y="11691"/>
                    <a:pt x="11910" y="11659"/>
                    <a:pt x="11967" y="11659"/>
                  </a:cubicBezTo>
                  <a:cubicBezTo>
                    <a:pt x="12024" y="11659"/>
                    <a:pt x="12081" y="11691"/>
                    <a:pt x="12130" y="11740"/>
                  </a:cubicBezTo>
                  <a:cubicBezTo>
                    <a:pt x="12215" y="11782"/>
                    <a:pt x="12327" y="11880"/>
                    <a:pt x="12449" y="11880"/>
                  </a:cubicBezTo>
                  <a:cubicBezTo>
                    <a:pt x="12514" y="11880"/>
                    <a:pt x="12582" y="11852"/>
                    <a:pt x="12650" y="11773"/>
                  </a:cubicBezTo>
                  <a:cubicBezTo>
                    <a:pt x="12813" y="11512"/>
                    <a:pt x="12878" y="11220"/>
                    <a:pt x="12845" y="11187"/>
                  </a:cubicBezTo>
                  <a:lnTo>
                    <a:pt x="12845" y="11187"/>
                  </a:lnTo>
                  <a:cubicBezTo>
                    <a:pt x="12845" y="11187"/>
                    <a:pt x="12859" y="11188"/>
                    <a:pt x="12884" y="11188"/>
                  </a:cubicBezTo>
                  <a:cubicBezTo>
                    <a:pt x="12997" y="11188"/>
                    <a:pt x="13333" y="11167"/>
                    <a:pt x="13626" y="10927"/>
                  </a:cubicBezTo>
                  <a:cubicBezTo>
                    <a:pt x="13983" y="10634"/>
                    <a:pt x="14016" y="10277"/>
                    <a:pt x="14244" y="10082"/>
                  </a:cubicBezTo>
                  <a:cubicBezTo>
                    <a:pt x="14211" y="10082"/>
                    <a:pt x="14049" y="9886"/>
                    <a:pt x="13853" y="9886"/>
                  </a:cubicBezTo>
                  <a:cubicBezTo>
                    <a:pt x="13853" y="9886"/>
                    <a:pt x="13723" y="9561"/>
                    <a:pt x="13658" y="9561"/>
                  </a:cubicBezTo>
                  <a:lnTo>
                    <a:pt x="13496" y="9236"/>
                  </a:lnTo>
                  <a:lnTo>
                    <a:pt x="13398" y="9106"/>
                  </a:lnTo>
                  <a:lnTo>
                    <a:pt x="13463" y="8748"/>
                  </a:lnTo>
                  <a:cubicBezTo>
                    <a:pt x="13463" y="8748"/>
                    <a:pt x="13463" y="8586"/>
                    <a:pt x="13333" y="8488"/>
                  </a:cubicBezTo>
                  <a:cubicBezTo>
                    <a:pt x="13203" y="8391"/>
                    <a:pt x="12813" y="8098"/>
                    <a:pt x="12683" y="7805"/>
                  </a:cubicBezTo>
                  <a:cubicBezTo>
                    <a:pt x="12585" y="7513"/>
                    <a:pt x="12390" y="7382"/>
                    <a:pt x="12130" y="7382"/>
                  </a:cubicBezTo>
                  <a:cubicBezTo>
                    <a:pt x="12043" y="7393"/>
                    <a:pt x="11960" y="7397"/>
                    <a:pt x="11888" y="7397"/>
                  </a:cubicBezTo>
                  <a:cubicBezTo>
                    <a:pt x="11743" y="7397"/>
                    <a:pt x="11642" y="7382"/>
                    <a:pt x="11642" y="7382"/>
                  </a:cubicBezTo>
                  <a:cubicBezTo>
                    <a:pt x="11642" y="7382"/>
                    <a:pt x="11382" y="7285"/>
                    <a:pt x="11284" y="7220"/>
                  </a:cubicBezTo>
                  <a:cubicBezTo>
                    <a:pt x="11213" y="7172"/>
                    <a:pt x="11089" y="7142"/>
                    <a:pt x="10952" y="7142"/>
                  </a:cubicBezTo>
                  <a:cubicBezTo>
                    <a:pt x="10901" y="7142"/>
                    <a:pt x="10849" y="7146"/>
                    <a:pt x="10797" y="7155"/>
                  </a:cubicBezTo>
                  <a:lnTo>
                    <a:pt x="10309" y="7155"/>
                  </a:lnTo>
                  <a:cubicBezTo>
                    <a:pt x="10309" y="7155"/>
                    <a:pt x="10049" y="7122"/>
                    <a:pt x="9951" y="6895"/>
                  </a:cubicBezTo>
                  <a:cubicBezTo>
                    <a:pt x="9854" y="6634"/>
                    <a:pt x="9171" y="4813"/>
                    <a:pt x="9171" y="4813"/>
                  </a:cubicBezTo>
                  <a:lnTo>
                    <a:pt x="8228" y="2244"/>
                  </a:lnTo>
                  <a:lnTo>
                    <a:pt x="7772" y="1041"/>
                  </a:lnTo>
                  <a:cubicBezTo>
                    <a:pt x="7772" y="1041"/>
                    <a:pt x="7545" y="716"/>
                    <a:pt x="7415" y="651"/>
                  </a:cubicBezTo>
                  <a:cubicBezTo>
                    <a:pt x="7323" y="628"/>
                    <a:pt x="7247" y="605"/>
                    <a:pt x="7176" y="605"/>
                  </a:cubicBezTo>
                  <a:cubicBezTo>
                    <a:pt x="7146" y="605"/>
                    <a:pt x="7118" y="609"/>
                    <a:pt x="7089" y="618"/>
                  </a:cubicBezTo>
                  <a:cubicBezTo>
                    <a:pt x="7060" y="626"/>
                    <a:pt x="7026" y="630"/>
                    <a:pt x="6988" y="630"/>
                  </a:cubicBezTo>
                  <a:cubicBezTo>
                    <a:pt x="6857" y="630"/>
                    <a:pt x="6680" y="582"/>
                    <a:pt x="6504" y="456"/>
                  </a:cubicBezTo>
                  <a:cubicBezTo>
                    <a:pt x="6276" y="293"/>
                    <a:pt x="6081" y="293"/>
                    <a:pt x="5984" y="293"/>
                  </a:cubicBezTo>
                  <a:cubicBezTo>
                    <a:pt x="5854" y="293"/>
                    <a:pt x="5691" y="391"/>
                    <a:pt x="5561" y="391"/>
                  </a:cubicBezTo>
                  <a:cubicBezTo>
                    <a:pt x="5398" y="358"/>
                    <a:pt x="5171" y="326"/>
                    <a:pt x="5008" y="196"/>
                  </a:cubicBezTo>
                  <a:cubicBezTo>
                    <a:pt x="4813" y="66"/>
                    <a:pt x="4618" y="1"/>
                    <a:pt x="461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2112150" y="2600961"/>
              <a:ext cx="497838" cy="392260"/>
            </a:xfrm>
            <a:custGeom>
              <a:avLst/>
              <a:gdLst/>
              <a:ahLst/>
              <a:cxnLst/>
              <a:rect l="l" t="t" r="r" b="b"/>
              <a:pathLst>
                <a:path w="27448" h="21627" extrusionOk="0">
                  <a:moveTo>
                    <a:pt x="2765" y="1"/>
                  </a:moveTo>
                  <a:lnTo>
                    <a:pt x="1" y="18309"/>
                  </a:lnTo>
                  <a:cubicBezTo>
                    <a:pt x="1269" y="18505"/>
                    <a:pt x="17399" y="20944"/>
                    <a:pt x="25659" y="21626"/>
                  </a:cubicBezTo>
                  <a:lnTo>
                    <a:pt x="25659" y="21464"/>
                  </a:lnTo>
                  <a:lnTo>
                    <a:pt x="27024" y="7383"/>
                  </a:lnTo>
                  <a:lnTo>
                    <a:pt x="27447" y="3123"/>
                  </a:lnTo>
                  <a:lnTo>
                    <a:pt x="20228" y="2212"/>
                  </a:lnTo>
                  <a:lnTo>
                    <a:pt x="2960" y="66"/>
                  </a:lnTo>
                  <a:lnTo>
                    <a:pt x="276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770059" y="2458237"/>
              <a:ext cx="391661" cy="475402"/>
            </a:xfrm>
            <a:custGeom>
              <a:avLst/>
              <a:gdLst/>
              <a:ahLst/>
              <a:cxnLst/>
              <a:rect l="l" t="t" r="r" b="b"/>
              <a:pathLst>
                <a:path w="21594" h="26211" extrusionOk="0">
                  <a:moveTo>
                    <a:pt x="5138" y="0"/>
                  </a:moveTo>
                  <a:lnTo>
                    <a:pt x="0" y="22796"/>
                  </a:lnTo>
                  <a:lnTo>
                    <a:pt x="18764" y="26211"/>
                  </a:lnTo>
                  <a:lnTo>
                    <a:pt x="18764" y="26146"/>
                  </a:lnTo>
                  <a:lnTo>
                    <a:pt x="18862" y="26178"/>
                  </a:lnTo>
                  <a:lnTo>
                    <a:pt x="21593" y="7870"/>
                  </a:lnTo>
                  <a:lnTo>
                    <a:pt x="14634" y="6537"/>
                  </a:lnTo>
                  <a:lnTo>
                    <a:pt x="15512" y="1984"/>
                  </a:lnTo>
                  <a:lnTo>
                    <a:pt x="513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3573144" y="2234094"/>
              <a:ext cx="284323" cy="353319"/>
            </a:xfrm>
            <a:custGeom>
              <a:avLst/>
              <a:gdLst/>
              <a:ahLst/>
              <a:cxnLst/>
              <a:rect l="l" t="t" r="r" b="b"/>
              <a:pathLst>
                <a:path w="15676" h="19480" extrusionOk="0">
                  <a:moveTo>
                    <a:pt x="5272" y="154"/>
                  </a:moveTo>
                  <a:cubicBezTo>
                    <a:pt x="5270" y="154"/>
                    <a:pt x="5269" y="157"/>
                    <a:pt x="5269" y="163"/>
                  </a:cubicBezTo>
                  <a:cubicBezTo>
                    <a:pt x="5273" y="167"/>
                    <a:pt x="5278" y="170"/>
                    <a:pt x="5286" y="172"/>
                  </a:cubicBezTo>
                  <a:lnTo>
                    <a:pt x="5286" y="172"/>
                  </a:lnTo>
                  <a:cubicBezTo>
                    <a:pt x="5280" y="161"/>
                    <a:pt x="5275" y="154"/>
                    <a:pt x="5272" y="154"/>
                  </a:cubicBezTo>
                  <a:close/>
                  <a:moveTo>
                    <a:pt x="6179" y="1"/>
                  </a:moveTo>
                  <a:cubicBezTo>
                    <a:pt x="5984" y="1"/>
                    <a:pt x="5887" y="163"/>
                    <a:pt x="5659" y="163"/>
                  </a:cubicBezTo>
                  <a:cubicBezTo>
                    <a:pt x="5529" y="163"/>
                    <a:pt x="5413" y="178"/>
                    <a:pt x="5341" y="178"/>
                  </a:cubicBezTo>
                  <a:cubicBezTo>
                    <a:pt x="5318" y="178"/>
                    <a:pt x="5299" y="176"/>
                    <a:pt x="5286" y="172"/>
                  </a:cubicBezTo>
                  <a:lnTo>
                    <a:pt x="5286" y="172"/>
                  </a:lnTo>
                  <a:cubicBezTo>
                    <a:pt x="5315" y="233"/>
                    <a:pt x="5359" y="431"/>
                    <a:pt x="5236" y="554"/>
                  </a:cubicBezTo>
                  <a:cubicBezTo>
                    <a:pt x="5074" y="716"/>
                    <a:pt x="4781" y="944"/>
                    <a:pt x="5041" y="1334"/>
                  </a:cubicBezTo>
                  <a:cubicBezTo>
                    <a:pt x="5334" y="1757"/>
                    <a:pt x="5366" y="1822"/>
                    <a:pt x="5041" y="2049"/>
                  </a:cubicBezTo>
                  <a:cubicBezTo>
                    <a:pt x="4716" y="2245"/>
                    <a:pt x="3968" y="2472"/>
                    <a:pt x="4131" y="3350"/>
                  </a:cubicBezTo>
                  <a:cubicBezTo>
                    <a:pt x="4293" y="4196"/>
                    <a:pt x="3936" y="4846"/>
                    <a:pt x="3936" y="4846"/>
                  </a:cubicBezTo>
                  <a:cubicBezTo>
                    <a:pt x="3936" y="4846"/>
                    <a:pt x="3871" y="4875"/>
                    <a:pt x="3809" y="4875"/>
                  </a:cubicBezTo>
                  <a:cubicBezTo>
                    <a:pt x="3739" y="4875"/>
                    <a:pt x="3673" y="4839"/>
                    <a:pt x="3708" y="4684"/>
                  </a:cubicBezTo>
                  <a:lnTo>
                    <a:pt x="3708" y="4684"/>
                  </a:lnTo>
                  <a:cubicBezTo>
                    <a:pt x="3708" y="4684"/>
                    <a:pt x="3621" y="4717"/>
                    <a:pt x="3531" y="4717"/>
                  </a:cubicBezTo>
                  <a:cubicBezTo>
                    <a:pt x="3424" y="4717"/>
                    <a:pt x="3315" y="4669"/>
                    <a:pt x="3350" y="4456"/>
                  </a:cubicBezTo>
                  <a:cubicBezTo>
                    <a:pt x="3383" y="4098"/>
                    <a:pt x="3675" y="3253"/>
                    <a:pt x="3513" y="3123"/>
                  </a:cubicBezTo>
                  <a:cubicBezTo>
                    <a:pt x="3498" y="3111"/>
                    <a:pt x="3482" y="3106"/>
                    <a:pt x="3466" y="3106"/>
                  </a:cubicBezTo>
                  <a:cubicBezTo>
                    <a:pt x="3345" y="3106"/>
                    <a:pt x="3205" y="3405"/>
                    <a:pt x="3090" y="3578"/>
                  </a:cubicBezTo>
                  <a:cubicBezTo>
                    <a:pt x="2960" y="3773"/>
                    <a:pt x="2440" y="4196"/>
                    <a:pt x="2375" y="4423"/>
                  </a:cubicBezTo>
                  <a:cubicBezTo>
                    <a:pt x="2310" y="4619"/>
                    <a:pt x="1984" y="5171"/>
                    <a:pt x="1464" y="5334"/>
                  </a:cubicBezTo>
                  <a:cubicBezTo>
                    <a:pt x="944" y="5497"/>
                    <a:pt x="521" y="5887"/>
                    <a:pt x="879" y="6732"/>
                  </a:cubicBezTo>
                  <a:cubicBezTo>
                    <a:pt x="1236" y="7545"/>
                    <a:pt x="1041" y="7936"/>
                    <a:pt x="879" y="8228"/>
                  </a:cubicBezTo>
                  <a:cubicBezTo>
                    <a:pt x="749" y="8521"/>
                    <a:pt x="358" y="9204"/>
                    <a:pt x="619" y="9757"/>
                  </a:cubicBezTo>
                  <a:cubicBezTo>
                    <a:pt x="619" y="9757"/>
                    <a:pt x="749" y="9984"/>
                    <a:pt x="684" y="10277"/>
                  </a:cubicBezTo>
                  <a:cubicBezTo>
                    <a:pt x="651" y="10570"/>
                    <a:pt x="814" y="11220"/>
                    <a:pt x="1009" y="11545"/>
                  </a:cubicBezTo>
                  <a:cubicBezTo>
                    <a:pt x="1236" y="11838"/>
                    <a:pt x="1854" y="12651"/>
                    <a:pt x="1887" y="12879"/>
                  </a:cubicBezTo>
                  <a:cubicBezTo>
                    <a:pt x="1952" y="13074"/>
                    <a:pt x="2049" y="13074"/>
                    <a:pt x="2017" y="13854"/>
                  </a:cubicBezTo>
                  <a:cubicBezTo>
                    <a:pt x="1952" y="14667"/>
                    <a:pt x="2082" y="15285"/>
                    <a:pt x="1952" y="16130"/>
                  </a:cubicBezTo>
                  <a:cubicBezTo>
                    <a:pt x="1789" y="17008"/>
                    <a:pt x="1822" y="17626"/>
                    <a:pt x="1139" y="18342"/>
                  </a:cubicBezTo>
                  <a:cubicBezTo>
                    <a:pt x="586" y="18927"/>
                    <a:pt x="228" y="19220"/>
                    <a:pt x="1" y="19480"/>
                  </a:cubicBezTo>
                  <a:lnTo>
                    <a:pt x="7513" y="19057"/>
                  </a:lnTo>
                  <a:lnTo>
                    <a:pt x="7610" y="19317"/>
                  </a:lnTo>
                  <a:lnTo>
                    <a:pt x="13529" y="18830"/>
                  </a:lnTo>
                  <a:cubicBezTo>
                    <a:pt x="13529" y="18602"/>
                    <a:pt x="13789" y="18244"/>
                    <a:pt x="13952" y="18049"/>
                  </a:cubicBezTo>
                  <a:cubicBezTo>
                    <a:pt x="14082" y="17854"/>
                    <a:pt x="14277" y="17594"/>
                    <a:pt x="14277" y="17301"/>
                  </a:cubicBezTo>
                  <a:cubicBezTo>
                    <a:pt x="14277" y="16976"/>
                    <a:pt x="14374" y="16748"/>
                    <a:pt x="14504" y="16553"/>
                  </a:cubicBezTo>
                  <a:cubicBezTo>
                    <a:pt x="14602" y="16358"/>
                    <a:pt x="14797" y="15773"/>
                    <a:pt x="14797" y="15545"/>
                  </a:cubicBezTo>
                  <a:cubicBezTo>
                    <a:pt x="14797" y="15350"/>
                    <a:pt x="14439" y="14992"/>
                    <a:pt x="14569" y="14732"/>
                  </a:cubicBezTo>
                  <a:cubicBezTo>
                    <a:pt x="14618" y="14586"/>
                    <a:pt x="14708" y="14537"/>
                    <a:pt x="14793" y="14537"/>
                  </a:cubicBezTo>
                  <a:cubicBezTo>
                    <a:pt x="14878" y="14537"/>
                    <a:pt x="14960" y="14586"/>
                    <a:pt x="14992" y="14635"/>
                  </a:cubicBezTo>
                  <a:cubicBezTo>
                    <a:pt x="15015" y="14657"/>
                    <a:pt x="15068" y="14676"/>
                    <a:pt x="15131" y="14676"/>
                  </a:cubicBezTo>
                  <a:cubicBezTo>
                    <a:pt x="15251" y="14676"/>
                    <a:pt x="15405" y="14609"/>
                    <a:pt x="15447" y="14374"/>
                  </a:cubicBezTo>
                  <a:cubicBezTo>
                    <a:pt x="15480" y="14017"/>
                    <a:pt x="15675" y="13626"/>
                    <a:pt x="15610" y="13301"/>
                  </a:cubicBezTo>
                  <a:cubicBezTo>
                    <a:pt x="15578" y="13009"/>
                    <a:pt x="15513" y="12651"/>
                    <a:pt x="15317" y="12423"/>
                  </a:cubicBezTo>
                  <a:cubicBezTo>
                    <a:pt x="15155" y="12196"/>
                    <a:pt x="15252" y="11773"/>
                    <a:pt x="15220" y="11708"/>
                  </a:cubicBezTo>
                  <a:cubicBezTo>
                    <a:pt x="15220" y="11610"/>
                    <a:pt x="15122" y="10927"/>
                    <a:pt x="14992" y="10407"/>
                  </a:cubicBezTo>
                  <a:cubicBezTo>
                    <a:pt x="14830" y="9919"/>
                    <a:pt x="14472" y="8879"/>
                    <a:pt x="14147" y="8391"/>
                  </a:cubicBezTo>
                  <a:cubicBezTo>
                    <a:pt x="13914" y="8018"/>
                    <a:pt x="13464" y="7629"/>
                    <a:pt x="13025" y="7629"/>
                  </a:cubicBezTo>
                  <a:cubicBezTo>
                    <a:pt x="12850" y="7629"/>
                    <a:pt x="12678" y="7690"/>
                    <a:pt x="12521" y="7838"/>
                  </a:cubicBezTo>
                  <a:cubicBezTo>
                    <a:pt x="12521" y="7838"/>
                    <a:pt x="12261" y="8163"/>
                    <a:pt x="12163" y="8163"/>
                  </a:cubicBezTo>
                  <a:lnTo>
                    <a:pt x="11448" y="8163"/>
                  </a:lnTo>
                  <a:cubicBezTo>
                    <a:pt x="11448" y="8163"/>
                    <a:pt x="11415" y="8456"/>
                    <a:pt x="11513" y="8586"/>
                  </a:cubicBezTo>
                  <a:cubicBezTo>
                    <a:pt x="11578" y="8716"/>
                    <a:pt x="11578" y="8879"/>
                    <a:pt x="11513" y="9009"/>
                  </a:cubicBezTo>
                  <a:cubicBezTo>
                    <a:pt x="11415" y="9139"/>
                    <a:pt x="11220" y="9301"/>
                    <a:pt x="11090" y="9431"/>
                  </a:cubicBezTo>
                  <a:cubicBezTo>
                    <a:pt x="10927" y="9594"/>
                    <a:pt x="10895" y="9594"/>
                    <a:pt x="10830" y="9757"/>
                  </a:cubicBezTo>
                  <a:cubicBezTo>
                    <a:pt x="10778" y="9886"/>
                    <a:pt x="10665" y="10055"/>
                    <a:pt x="10475" y="10055"/>
                  </a:cubicBezTo>
                  <a:cubicBezTo>
                    <a:pt x="10425" y="10055"/>
                    <a:pt x="10370" y="10044"/>
                    <a:pt x="10309" y="10017"/>
                  </a:cubicBezTo>
                  <a:cubicBezTo>
                    <a:pt x="10049" y="9887"/>
                    <a:pt x="9399" y="9529"/>
                    <a:pt x="9464" y="8944"/>
                  </a:cubicBezTo>
                  <a:cubicBezTo>
                    <a:pt x="9561" y="8391"/>
                    <a:pt x="9952" y="8033"/>
                    <a:pt x="10082" y="8033"/>
                  </a:cubicBezTo>
                  <a:cubicBezTo>
                    <a:pt x="10244" y="8033"/>
                    <a:pt x="10472" y="8066"/>
                    <a:pt x="10472" y="8066"/>
                  </a:cubicBezTo>
                  <a:lnTo>
                    <a:pt x="10765" y="7740"/>
                  </a:lnTo>
                  <a:cubicBezTo>
                    <a:pt x="10765" y="7740"/>
                    <a:pt x="10635" y="7415"/>
                    <a:pt x="10797" y="7090"/>
                  </a:cubicBezTo>
                  <a:cubicBezTo>
                    <a:pt x="10960" y="6797"/>
                    <a:pt x="11285" y="6114"/>
                    <a:pt x="11252" y="5789"/>
                  </a:cubicBezTo>
                  <a:cubicBezTo>
                    <a:pt x="11220" y="5497"/>
                    <a:pt x="11057" y="4846"/>
                    <a:pt x="10927" y="4488"/>
                  </a:cubicBezTo>
                  <a:cubicBezTo>
                    <a:pt x="10797" y="4131"/>
                    <a:pt x="10732" y="3903"/>
                    <a:pt x="10602" y="3643"/>
                  </a:cubicBezTo>
                  <a:cubicBezTo>
                    <a:pt x="10466" y="3425"/>
                    <a:pt x="10398" y="2932"/>
                    <a:pt x="10514" y="2932"/>
                  </a:cubicBezTo>
                  <a:cubicBezTo>
                    <a:pt x="10536" y="2932"/>
                    <a:pt x="10565" y="2951"/>
                    <a:pt x="10602" y="2993"/>
                  </a:cubicBezTo>
                  <a:cubicBezTo>
                    <a:pt x="10744" y="3134"/>
                    <a:pt x="10914" y="3247"/>
                    <a:pt x="11014" y="3247"/>
                  </a:cubicBezTo>
                  <a:cubicBezTo>
                    <a:pt x="11097" y="3247"/>
                    <a:pt x="11131" y="3168"/>
                    <a:pt x="11057" y="2960"/>
                  </a:cubicBezTo>
                  <a:cubicBezTo>
                    <a:pt x="10862" y="2472"/>
                    <a:pt x="10862" y="2440"/>
                    <a:pt x="10830" y="2310"/>
                  </a:cubicBezTo>
                  <a:cubicBezTo>
                    <a:pt x="10765" y="2180"/>
                    <a:pt x="10732" y="2017"/>
                    <a:pt x="10570" y="1887"/>
                  </a:cubicBezTo>
                  <a:cubicBezTo>
                    <a:pt x="10407" y="1789"/>
                    <a:pt x="10179" y="1497"/>
                    <a:pt x="10147" y="1432"/>
                  </a:cubicBezTo>
                  <a:cubicBezTo>
                    <a:pt x="10137" y="1413"/>
                    <a:pt x="10111" y="1405"/>
                    <a:pt x="10075" y="1405"/>
                  </a:cubicBezTo>
                  <a:cubicBezTo>
                    <a:pt x="9989" y="1405"/>
                    <a:pt x="9849" y="1451"/>
                    <a:pt x="9757" y="1497"/>
                  </a:cubicBezTo>
                  <a:cubicBezTo>
                    <a:pt x="9704" y="1531"/>
                    <a:pt x="9615" y="1566"/>
                    <a:pt x="9508" y="1566"/>
                  </a:cubicBezTo>
                  <a:cubicBezTo>
                    <a:pt x="9416" y="1566"/>
                    <a:pt x="9310" y="1540"/>
                    <a:pt x="9204" y="1464"/>
                  </a:cubicBezTo>
                  <a:cubicBezTo>
                    <a:pt x="8944" y="1269"/>
                    <a:pt x="8651" y="1139"/>
                    <a:pt x="8391" y="1139"/>
                  </a:cubicBezTo>
                  <a:cubicBezTo>
                    <a:pt x="8131" y="1139"/>
                    <a:pt x="7773" y="1074"/>
                    <a:pt x="7773" y="1074"/>
                  </a:cubicBezTo>
                  <a:cubicBezTo>
                    <a:pt x="7773" y="1074"/>
                    <a:pt x="7638" y="940"/>
                    <a:pt x="7492" y="940"/>
                  </a:cubicBezTo>
                  <a:cubicBezTo>
                    <a:pt x="7477" y="940"/>
                    <a:pt x="7462" y="941"/>
                    <a:pt x="7448" y="944"/>
                  </a:cubicBezTo>
                  <a:cubicBezTo>
                    <a:pt x="7419" y="944"/>
                    <a:pt x="7391" y="945"/>
                    <a:pt x="7364" y="945"/>
                  </a:cubicBezTo>
                  <a:cubicBezTo>
                    <a:pt x="7268" y="945"/>
                    <a:pt x="7169" y="926"/>
                    <a:pt x="6992" y="749"/>
                  </a:cubicBezTo>
                  <a:cubicBezTo>
                    <a:pt x="6797" y="521"/>
                    <a:pt x="6375" y="1"/>
                    <a:pt x="617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2035465" y="2244722"/>
              <a:ext cx="479556" cy="396377"/>
            </a:xfrm>
            <a:custGeom>
              <a:avLst/>
              <a:gdLst/>
              <a:ahLst/>
              <a:cxnLst/>
              <a:rect l="l" t="t" r="r" b="b"/>
              <a:pathLst>
                <a:path w="26440" h="21854" extrusionOk="0">
                  <a:moveTo>
                    <a:pt x="3936" y="0"/>
                  </a:moveTo>
                  <a:lnTo>
                    <a:pt x="3351" y="2407"/>
                  </a:lnTo>
                  <a:lnTo>
                    <a:pt x="3416" y="2407"/>
                  </a:lnTo>
                  <a:lnTo>
                    <a:pt x="879" y="13756"/>
                  </a:lnTo>
                  <a:lnTo>
                    <a:pt x="1" y="18309"/>
                  </a:lnTo>
                  <a:lnTo>
                    <a:pt x="6960" y="19642"/>
                  </a:lnTo>
                  <a:lnTo>
                    <a:pt x="7188" y="19674"/>
                  </a:lnTo>
                  <a:lnTo>
                    <a:pt x="24456" y="21853"/>
                  </a:lnTo>
                  <a:lnTo>
                    <a:pt x="24456" y="21723"/>
                  </a:lnTo>
                  <a:cubicBezTo>
                    <a:pt x="24358" y="20943"/>
                    <a:pt x="25366" y="12715"/>
                    <a:pt x="25366" y="12715"/>
                  </a:cubicBezTo>
                  <a:lnTo>
                    <a:pt x="26439" y="3447"/>
                  </a:lnTo>
                  <a:lnTo>
                    <a:pt x="26439" y="3447"/>
                  </a:lnTo>
                  <a:cubicBezTo>
                    <a:pt x="26423" y="3463"/>
                    <a:pt x="26403" y="3470"/>
                    <a:pt x="26382" y="3470"/>
                  </a:cubicBezTo>
                  <a:cubicBezTo>
                    <a:pt x="26317" y="3470"/>
                    <a:pt x="26244" y="3415"/>
                    <a:pt x="26244" y="3415"/>
                  </a:cubicBezTo>
                  <a:lnTo>
                    <a:pt x="393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1"/>
            <p:cNvSpPr/>
            <p:nvPr/>
          </p:nvSpPr>
          <p:spPr>
            <a:xfrm>
              <a:off x="3025791" y="2708806"/>
              <a:ext cx="443571" cy="370531"/>
            </a:xfrm>
            <a:custGeom>
              <a:avLst/>
              <a:gdLst/>
              <a:ahLst/>
              <a:cxnLst/>
              <a:rect l="l" t="t" r="r" b="b"/>
              <a:pathLst>
                <a:path w="24456" h="20429" extrusionOk="0">
                  <a:moveTo>
                    <a:pt x="13156" y="1"/>
                  </a:moveTo>
                  <a:cubicBezTo>
                    <a:pt x="13105" y="1"/>
                    <a:pt x="13073" y="6"/>
                    <a:pt x="13073" y="6"/>
                  </a:cubicBezTo>
                  <a:lnTo>
                    <a:pt x="98" y="201"/>
                  </a:lnTo>
                  <a:cubicBezTo>
                    <a:pt x="326" y="429"/>
                    <a:pt x="196" y="624"/>
                    <a:pt x="98" y="884"/>
                  </a:cubicBezTo>
                  <a:cubicBezTo>
                    <a:pt x="0" y="1177"/>
                    <a:pt x="163" y="1274"/>
                    <a:pt x="423" y="1599"/>
                  </a:cubicBezTo>
                  <a:cubicBezTo>
                    <a:pt x="683" y="1925"/>
                    <a:pt x="651" y="2477"/>
                    <a:pt x="651" y="2477"/>
                  </a:cubicBezTo>
                  <a:cubicBezTo>
                    <a:pt x="651" y="2477"/>
                    <a:pt x="2570" y="3421"/>
                    <a:pt x="2602" y="3973"/>
                  </a:cubicBezTo>
                  <a:cubicBezTo>
                    <a:pt x="2602" y="4494"/>
                    <a:pt x="2082" y="4331"/>
                    <a:pt x="2082" y="5404"/>
                  </a:cubicBezTo>
                  <a:cubicBezTo>
                    <a:pt x="2082" y="6477"/>
                    <a:pt x="3057" y="6933"/>
                    <a:pt x="3057" y="6933"/>
                  </a:cubicBezTo>
                  <a:lnTo>
                    <a:pt x="3317" y="16623"/>
                  </a:lnTo>
                  <a:lnTo>
                    <a:pt x="3285" y="19127"/>
                  </a:lnTo>
                  <a:lnTo>
                    <a:pt x="20195" y="18640"/>
                  </a:lnTo>
                  <a:cubicBezTo>
                    <a:pt x="20195" y="18640"/>
                    <a:pt x="20228" y="18900"/>
                    <a:pt x="20358" y="19095"/>
                  </a:cubicBezTo>
                  <a:cubicBezTo>
                    <a:pt x="20520" y="19258"/>
                    <a:pt x="20553" y="19388"/>
                    <a:pt x="20423" y="19615"/>
                  </a:cubicBezTo>
                  <a:cubicBezTo>
                    <a:pt x="20293" y="19875"/>
                    <a:pt x="20293" y="20428"/>
                    <a:pt x="20650" y="20428"/>
                  </a:cubicBezTo>
                  <a:cubicBezTo>
                    <a:pt x="21008" y="20428"/>
                    <a:pt x="22276" y="20266"/>
                    <a:pt x="22276" y="20266"/>
                  </a:cubicBezTo>
                  <a:cubicBezTo>
                    <a:pt x="22276" y="20266"/>
                    <a:pt x="22537" y="19908"/>
                    <a:pt x="22537" y="19518"/>
                  </a:cubicBezTo>
                  <a:cubicBezTo>
                    <a:pt x="22537" y="19127"/>
                    <a:pt x="22634" y="18802"/>
                    <a:pt x="22634" y="18737"/>
                  </a:cubicBezTo>
                  <a:cubicBezTo>
                    <a:pt x="22634" y="18710"/>
                    <a:pt x="22634" y="18622"/>
                    <a:pt x="22634" y="18412"/>
                  </a:cubicBezTo>
                  <a:cubicBezTo>
                    <a:pt x="22634" y="18064"/>
                    <a:pt x="22817" y="18014"/>
                    <a:pt x="22921" y="18014"/>
                  </a:cubicBezTo>
                  <a:cubicBezTo>
                    <a:pt x="22963" y="18014"/>
                    <a:pt x="22992" y="18022"/>
                    <a:pt x="22992" y="18022"/>
                  </a:cubicBezTo>
                  <a:lnTo>
                    <a:pt x="23512" y="18054"/>
                  </a:lnTo>
                  <a:cubicBezTo>
                    <a:pt x="24455" y="17859"/>
                    <a:pt x="24228" y="16558"/>
                    <a:pt x="23935" y="16363"/>
                  </a:cubicBezTo>
                  <a:cubicBezTo>
                    <a:pt x="23642" y="16201"/>
                    <a:pt x="22732" y="15518"/>
                    <a:pt x="22537" y="15063"/>
                  </a:cubicBezTo>
                  <a:cubicBezTo>
                    <a:pt x="22341" y="14607"/>
                    <a:pt x="22439" y="13827"/>
                    <a:pt x="22309" y="13372"/>
                  </a:cubicBezTo>
                  <a:cubicBezTo>
                    <a:pt x="22146" y="12916"/>
                    <a:pt x="21854" y="12494"/>
                    <a:pt x="21593" y="12494"/>
                  </a:cubicBezTo>
                  <a:cubicBezTo>
                    <a:pt x="21301" y="12494"/>
                    <a:pt x="21008" y="12168"/>
                    <a:pt x="21008" y="12168"/>
                  </a:cubicBezTo>
                  <a:cubicBezTo>
                    <a:pt x="21008" y="12168"/>
                    <a:pt x="19935" y="10998"/>
                    <a:pt x="19480" y="10477"/>
                  </a:cubicBezTo>
                  <a:cubicBezTo>
                    <a:pt x="18992" y="9990"/>
                    <a:pt x="19447" y="9892"/>
                    <a:pt x="19447" y="9892"/>
                  </a:cubicBezTo>
                  <a:cubicBezTo>
                    <a:pt x="19447" y="9892"/>
                    <a:pt x="20033" y="9437"/>
                    <a:pt x="19837" y="8494"/>
                  </a:cubicBezTo>
                  <a:cubicBezTo>
                    <a:pt x="19638" y="7668"/>
                    <a:pt x="19189" y="7440"/>
                    <a:pt x="18797" y="7440"/>
                  </a:cubicBezTo>
                  <a:cubicBezTo>
                    <a:pt x="18741" y="7440"/>
                    <a:pt x="18687" y="7445"/>
                    <a:pt x="18634" y="7453"/>
                  </a:cubicBezTo>
                  <a:cubicBezTo>
                    <a:pt x="18590" y="7460"/>
                    <a:pt x="18547" y="7463"/>
                    <a:pt x="18504" y="7463"/>
                  </a:cubicBezTo>
                  <a:cubicBezTo>
                    <a:pt x="18134" y="7463"/>
                    <a:pt x="17818" y="7221"/>
                    <a:pt x="17789" y="6900"/>
                  </a:cubicBezTo>
                  <a:cubicBezTo>
                    <a:pt x="17789" y="6542"/>
                    <a:pt x="17626" y="6152"/>
                    <a:pt x="17236" y="5990"/>
                  </a:cubicBezTo>
                  <a:cubicBezTo>
                    <a:pt x="16846" y="5794"/>
                    <a:pt x="16846" y="5274"/>
                    <a:pt x="16846" y="5274"/>
                  </a:cubicBezTo>
                  <a:cubicBezTo>
                    <a:pt x="16846" y="5274"/>
                    <a:pt x="16195" y="4981"/>
                    <a:pt x="15968" y="4884"/>
                  </a:cubicBezTo>
                  <a:cubicBezTo>
                    <a:pt x="15707" y="4786"/>
                    <a:pt x="15447" y="4461"/>
                    <a:pt x="15090" y="4169"/>
                  </a:cubicBezTo>
                  <a:cubicBezTo>
                    <a:pt x="14732" y="3876"/>
                    <a:pt x="15220" y="3193"/>
                    <a:pt x="15155" y="2738"/>
                  </a:cubicBezTo>
                  <a:cubicBezTo>
                    <a:pt x="15090" y="2282"/>
                    <a:pt x="14829" y="1404"/>
                    <a:pt x="14829" y="1404"/>
                  </a:cubicBezTo>
                  <a:cubicBezTo>
                    <a:pt x="14667" y="1404"/>
                    <a:pt x="14537" y="1177"/>
                    <a:pt x="14472" y="982"/>
                  </a:cubicBezTo>
                  <a:cubicBezTo>
                    <a:pt x="14407" y="754"/>
                    <a:pt x="14407" y="656"/>
                    <a:pt x="14146" y="656"/>
                  </a:cubicBezTo>
                  <a:cubicBezTo>
                    <a:pt x="13919" y="656"/>
                    <a:pt x="13886" y="591"/>
                    <a:pt x="13691" y="266"/>
                  </a:cubicBezTo>
                  <a:cubicBezTo>
                    <a:pt x="13529" y="34"/>
                    <a:pt x="13283" y="1"/>
                    <a:pt x="131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1"/>
            <p:cNvSpPr/>
            <p:nvPr/>
          </p:nvSpPr>
          <p:spPr>
            <a:xfrm>
              <a:off x="2477838" y="2475340"/>
              <a:ext cx="560358" cy="278792"/>
            </a:xfrm>
            <a:custGeom>
              <a:avLst/>
              <a:gdLst/>
              <a:ahLst/>
              <a:cxnLst/>
              <a:rect l="l" t="t" r="r" b="b"/>
              <a:pathLst>
                <a:path w="30895" h="15371" extrusionOk="0">
                  <a:moveTo>
                    <a:pt x="1009" y="0"/>
                  </a:moveTo>
                  <a:cubicBezTo>
                    <a:pt x="1009" y="0"/>
                    <a:pt x="1" y="8228"/>
                    <a:pt x="66" y="9008"/>
                  </a:cubicBezTo>
                  <a:lnTo>
                    <a:pt x="66" y="9138"/>
                  </a:lnTo>
                  <a:lnTo>
                    <a:pt x="7285" y="10049"/>
                  </a:lnTo>
                  <a:lnTo>
                    <a:pt x="6862" y="14309"/>
                  </a:lnTo>
                  <a:cubicBezTo>
                    <a:pt x="7013" y="14309"/>
                    <a:pt x="22668" y="15370"/>
                    <a:pt x="29437" y="15370"/>
                  </a:cubicBezTo>
                  <a:cubicBezTo>
                    <a:pt x="29971" y="15370"/>
                    <a:pt x="30450" y="15364"/>
                    <a:pt x="30862" y="15349"/>
                  </a:cubicBezTo>
                  <a:cubicBezTo>
                    <a:pt x="30862" y="15349"/>
                    <a:pt x="30894" y="14797"/>
                    <a:pt x="30634" y="14471"/>
                  </a:cubicBezTo>
                  <a:cubicBezTo>
                    <a:pt x="30374" y="14146"/>
                    <a:pt x="30211" y="14016"/>
                    <a:pt x="30309" y="13756"/>
                  </a:cubicBezTo>
                  <a:cubicBezTo>
                    <a:pt x="30407" y="13496"/>
                    <a:pt x="30537" y="13301"/>
                    <a:pt x="30309" y="13041"/>
                  </a:cubicBezTo>
                  <a:cubicBezTo>
                    <a:pt x="30276" y="13041"/>
                    <a:pt x="30244" y="13008"/>
                    <a:pt x="30211" y="12976"/>
                  </a:cubicBezTo>
                  <a:cubicBezTo>
                    <a:pt x="29854" y="12715"/>
                    <a:pt x="29301" y="12390"/>
                    <a:pt x="29301" y="11252"/>
                  </a:cubicBezTo>
                  <a:cubicBezTo>
                    <a:pt x="29301" y="10146"/>
                    <a:pt x="29333" y="9268"/>
                    <a:pt x="28943" y="8911"/>
                  </a:cubicBezTo>
                  <a:cubicBezTo>
                    <a:pt x="28585" y="8585"/>
                    <a:pt x="28520" y="7090"/>
                    <a:pt x="28520" y="7090"/>
                  </a:cubicBezTo>
                  <a:cubicBezTo>
                    <a:pt x="28520" y="7090"/>
                    <a:pt x="28455" y="6537"/>
                    <a:pt x="28163" y="6407"/>
                  </a:cubicBezTo>
                  <a:cubicBezTo>
                    <a:pt x="28163" y="6407"/>
                    <a:pt x="28065" y="6309"/>
                    <a:pt x="28065" y="5854"/>
                  </a:cubicBezTo>
                  <a:cubicBezTo>
                    <a:pt x="28065" y="5431"/>
                    <a:pt x="27447" y="4716"/>
                    <a:pt x="27447" y="4716"/>
                  </a:cubicBezTo>
                  <a:cubicBezTo>
                    <a:pt x="27447" y="4716"/>
                    <a:pt x="27480" y="4000"/>
                    <a:pt x="27382" y="3935"/>
                  </a:cubicBezTo>
                  <a:cubicBezTo>
                    <a:pt x="27285" y="3838"/>
                    <a:pt x="25203" y="2862"/>
                    <a:pt x="25203" y="2862"/>
                  </a:cubicBezTo>
                  <a:cubicBezTo>
                    <a:pt x="25203" y="2862"/>
                    <a:pt x="24553" y="2829"/>
                    <a:pt x="24228" y="2797"/>
                  </a:cubicBezTo>
                  <a:cubicBezTo>
                    <a:pt x="23999" y="2755"/>
                    <a:pt x="23757" y="2594"/>
                    <a:pt x="23407" y="2594"/>
                  </a:cubicBezTo>
                  <a:cubicBezTo>
                    <a:pt x="23211" y="2594"/>
                    <a:pt x="22980" y="2645"/>
                    <a:pt x="22699" y="2797"/>
                  </a:cubicBezTo>
                  <a:cubicBezTo>
                    <a:pt x="22176" y="3048"/>
                    <a:pt x="21747" y="3178"/>
                    <a:pt x="21421" y="3178"/>
                  </a:cubicBezTo>
                  <a:cubicBezTo>
                    <a:pt x="21241" y="3178"/>
                    <a:pt x="21092" y="3138"/>
                    <a:pt x="20976" y="3057"/>
                  </a:cubicBezTo>
                  <a:cubicBezTo>
                    <a:pt x="20683" y="2797"/>
                    <a:pt x="20033" y="2472"/>
                    <a:pt x="19740" y="2472"/>
                  </a:cubicBezTo>
                  <a:cubicBezTo>
                    <a:pt x="19382" y="2472"/>
                    <a:pt x="19025" y="2147"/>
                    <a:pt x="18602" y="2147"/>
                  </a:cubicBezTo>
                  <a:cubicBezTo>
                    <a:pt x="18212" y="2147"/>
                    <a:pt x="17561" y="1984"/>
                    <a:pt x="17236" y="1789"/>
                  </a:cubicBezTo>
                  <a:cubicBezTo>
                    <a:pt x="16943" y="1561"/>
                    <a:pt x="16781" y="1464"/>
                    <a:pt x="16456" y="1464"/>
                  </a:cubicBezTo>
                  <a:cubicBezTo>
                    <a:pt x="16130" y="1464"/>
                    <a:pt x="15578" y="1073"/>
                    <a:pt x="15578" y="1073"/>
                  </a:cubicBezTo>
                  <a:lnTo>
                    <a:pt x="100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3530086" y="3158344"/>
              <a:ext cx="259548" cy="421933"/>
            </a:xfrm>
            <a:custGeom>
              <a:avLst/>
              <a:gdLst/>
              <a:ahLst/>
              <a:cxnLst/>
              <a:rect l="l" t="t" r="r" b="b"/>
              <a:pathLst>
                <a:path w="14310" h="23263" extrusionOk="0">
                  <a:moveTo>
                    <a:pt x="10570" y="1"/>
                  </a:moveTo>
                  <a:cubicBezTo>
                    <a:pt x="6472" y="586"/>
                    <a:pt x="196" y="716"/>
                    <a:pt x="196" y="716"/>
                  </a:cubicBezTo>
                  <a:cubicBezTo>
                    <a:pt x="196" y="1074"/>
                    <a:pt x="521" y="1302"/>
                    <a:pt x="521" y="1302"/>
                  </a:cubicBezTo>
                  <a:lnTo>
                    <a:pt x="1" y="15740"/>
                  </a:lnTo>
                  <a:lnTo>
                    <a:pt x="489" y="22765"/>
                  </a:lnTo>
                  <a:cubicBezTo>
                    <a:pt x="814" y="22765"/>
                    <a:pt x="1009" y="22765"/>
                    <a:pt x="1139" y="22602"/>
                  </a:cubicBezTo>
                  <a:cubicBezTo>
                    <a:pt x="1171" y="22548"/>
                    <a:pt x="1204" y="22530"/>
                    <a:pt x="1239" y="22530"/>
                  </a:cubicBezTo>
                  <a:cubicBezTo>
                    <a:pt x="1309" y="22530"/>
                    <a:pt x="1388" y="22602"/>
                    <a:pt x="1497" y="22602"/>
                  </a:cubicBezTo>
                  <a:cubicBezTo>
                    <a:pt x="1510" y="22605"/>
                    <a:pt x="1526" y="22607"/>
                    <a:pt x="1543" y="22607"/>
                  </a:cubicBezTo>
                  <a:cubicBezTo>
                    <a:pt x="1691" y="22607"/>
                    <a:pt x="1952" y="22487"/>
                    <a:pt x="1952" y="22342"/>
                  </a:cubicBezTo>
                  <a:cubicBezTo>
                    <a:pt x="1952" y="22179"/>
                    <a:pt x="2017" y="22082"/>
                    <a:pt x="1887" y="21984"/>
                  </a:cubicBezTo>
                  <a:cubicBezTo>
                    <a:pt x="1757" y="21854"/>
                    <a:pt x="1822" y="21366"/>
                    <a:pt x="1822" y="21366"/>
                  </a:cubicBezTo>
                  <a:cubicBezTo>
                    <a:pt x="1822" y="21366"/>
                    <a:pt x="1724" y="21301"/>
                    <a:pt x="1854" y="21106"/>
                  </a:cubicBezTo>
                  <a:cubicBezTo>
                    <a:pt x="1984" y="20911"/>
                    <a:pt x="2017" y="20683"/>
                    <a:pt x="1789" y="20261"/>
                  </a:cubicBezTo>
                  <a:cubicBezTo>
                    <a:pt x="1594" y="19838"/>
                    <a:pt x="1529" y="19480"/>
                    <a:pt x="1919" y="19057"/>
                  </a:cubicBezTo>
                  <a:cubicBezTo>
                    <a:pt x="1919" y="19057"/>
                    <a:pt x="1984" y="18960"/>
                    <a:pt x="1984" y="18862"/>
                  </a:cubicBezTo>
                  <a:cubicBezTo>
                    <a:pt x="1984" y="18862"/>
                    <a:pt x="2049" y="19187"/>
                    <a:pt x="2115" y="19448"/>
                  </a:cubicBezTo>
                  <a:cubicBezTo>
                    <a:pt x="2212" y="19740"/>
                    <a:pt x="2440" y="20033"/>
                    <a:pt x="2440" y="20098"/>
                  </a:cubicBezTo>
                  <a:cubicBezTo>
                    <a:pt x="2440" y="20196"/>
                    <a:pt x="2212" y="20488"/>
                    <a:pt x="2245" y="20748"/>
                  </a:cubicBezTo>
                  <a:cubicBezTo>
                    <a:pt x="2310" y="21009"/>
                    <a:pt x="2765" y="21366"/>
                    <a:pt x="2765" y="21561"/>
                  </a:cubicBezTo>
                  <a:cubicBezTo>
                    <a:pt x="2765" y="21789"/>
                    <a:pt x="2732" y="22212"/>
                    <a:pt x="2895" y="22244"/>
                  </a:cubicBezTo>
                  <a:cubicBezTo>
                    <a:pt x="3090" y="22309"/>
                    <a:pt x="3350" y="22569"/>
                    <a:pt x="2830" y="22765"/>
                  </a:cubicBezTo>
                  <a:cubicBezTo>
                    <a:pt x="2310" y="22960"/>
                    <a:pt x="1887" y="23057"/>
                    <a:pt x="1887" y="23187"/>
                  </a:cubicBezTo>
                  <a:cubicBezTo>
                    <a:pt x="1901" y="23242"/>
                    <a:pt x="1972" y="23262"/>
                    <a:pt x="2066" y="23262"/>
                  </a:cubicBezTo>
                  <a:cubicBezTo>
                    <a:pt x="2193" y="23262"/>
                    <a:pt x="2360" y="23225"/>
                    <a:pt x="2472" y="23187"/>
                  </a:cubicBezTo>
                  <a:cubicBezTo>
                    <a:pt x="2667" y="23122"/>
                    <a:pt x="2765" y="23090"/>
                    <a:pt x="3058" y="23057"/>
                  </a:cubicBezTo>
                  <a:cubicBezTo>
                    <a:pt x="3350" y="22992"/>
                    <a:pt x="4131" y="22960"/>
                    <a:pt x="4196" y="22537"/>
                  </a:cubicBezTo>
                  <a:cubicBezTo>
                    <a:pt x="4196" y="22537"/>
                    <a:pt x="3806" y="22439"/>
                    <a:pt x="3806" y="22147"/>
                  </a:cubicBezTo>
                  <a:cubicBezTo>
                    <a:pt x="3806" y="21854"/>
                    <a:pt x="4391" y="21919"/>
                    <a:pt x="4391" y="21626"/>
                  </a:cubicBezTo>
                  <a:cubicBezTo>
                    <a:pt x="4358" y="21334"/>
                    <a:pt x="4066" y="21139"/>
                    <a:pt x="4066" y="20813"/>
                  </a:cubicBezTo>
                  <a:cubicBezTo>
                    <a:pt x="4066" y="20521"/>
                    <a:pt x="4163" y="19415"/>
                    <a:pt x="3773" y="19318"/>
                  </a:cubicBezTo>
                  <a:lnTo>
                    <a:pt x="13887" y="18667"/>
                  </a:lnTo>
                  <a:cubicBezTo>
                    <a:pt x="14017" y="17822"/>
                    <a:pt x="13561" y="16879"/>
                    <a:pt x="13366" y="15675"/>
                  </a:cubicBezTo>
                  <a:cubicBezTo>
                    <a:pt x="13204" y="14440"/>
                    <a:pt x="13431" y="13106"/>
                    <a:pt x="13887" y="12749"/>
                  </a:cubicBezTo>
                  <a:cubicBezTo>
                    <a:pt x="14309" y="12391"/>
                    <a:pt x="13984" y="11838"/>
                    <a:pt x="13984" y="11838"/>
                  </a:cubicBezTo>
                  <a:lnTo>
                    <a:pt x="12521" y="9171"/>
                  </a:lnTo>
                  <a:lnTo>
                    <a:pt x="1057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3598518" y="3489825"/>
              <a:ext cx="592189" cy="478377"/>
            </a:xfrm>
            <a:custGeom>
              <a:avLst/>
              <a:gdLst/>
              <a:ahLst/>
              <a:cxnLst/>
              <a:rect l="l" t="t" r="r" b="b"/>
              <a:pathLst>
                <a:path w="32650" h="26375" extrusionOk="0">
                  <a:moveTo>
                    <a:pt x="22926" y="1"/>
                  </a:moveTo>
                  <a:cubicBezTo>
                    <a:pt x="22601" y="1"/>
                    <a:pt x="22666" y="586"/>
                    <a:pt x="22666" y="586"/>
                  </a:cubicBezTo>
                  <a:cubicBezTo>
                    <a:pt x="22666" y="586"/>
                    <a:pt x="22504" y="1562"/>
                    <a:pt x="22081" y="1692"/>
                  </a:cubicBezTo>
                  <a:cubicBezTo>
                    <a:pt x="22047" y="1702"/>
                    <a:pt x="22016" y="1707"/>
                    <a:pt x="21987" y="1707"/>
                  </a:cubicBezTo>
                  <a:cubicBezTo>
                    <a:pt x="21653" y="1707"/>
                    <a:pt x="21626" y="1074"/>
                    <a:pt x="21626" y="1074"/>
                  </a:cubicBezTo>
                  <a:lnTo>
                    <a:pt x="10797" y="1464"/>
                  </a:lnTo>
                  <a:lnTo>
                    <a:pt x="10114" y="424"/>
                  </a:lnTo>
                  <a:lnTo>
                    <a:pt x="0" y="1074"/>
                  </a:lnTo>
                  <a:cubicBezTo>
                    <a:pt x="390" y="1139"/>
                    <a:pt x="325" y="2245"/>
                    <a:pt x="325" y="2537"/>
                  </a:cubicBezTo>
                  <a:cubicBezTo>
                    <a:pt x="325" y="2863"/>
                    <a:pt x="585" y="3058"/>
                    <a:pt x="618" y="3350"/>
                  </a:cubicBezTo>
                  <a:cubicBezTo>
                    <a:pt x="650" y="3643"/>
                    <a:pt x="33" y="3578"/>
                    <a:pt x="33" y="3871"/>
                  </a:cubicBezTo>
                  <a:cubicBezTo>
                    <a:pt x="33" y="4163"/>
                    <a:pt x="423" y="4261"/>
                    <a:pt x="423" y="4261"/>
                  </a:cubicBezTo>
                  <a:cubicBezTo>
                    <a:pt x="423" y="4261"/>
                    <a:pt x="1496" y="4228"/>
                    <a:pt x="1463" y="3741"/>
                  </a:cubicBezTo>
                  <a:cubicBezTo>
                    <a:pt x="1398" y="3253"/>
                    <a:pt x="1236" y="3123"/>
                    <a:pt x="1398" y="3123"/>
                  </a:cubicBezTo>
                  <a:cubicBezTo>
                    <a:pt x="1405" y="3121"/>
                    <a:pt x="1410" y="3120"/>
                    <a:pt x="1416" y="3120"/>
                  </a:cubicBezTo>
                  <a:cubicBezTo>
                    <a:pt x="1520" y="3120"/>
                    <a:pt x="1506" y="3385"/>
                    <a:pt x="1637" y="3385"/>
                  </a:cubicBezTo>
                  <a:cubicBezTo>
                    <a:pt x="1643" y="3385"/>
                    <a:pt x="1651" y="3384"/>
                    <a:pt x="1659" y="3383"/>
                  </a:cubicBezTo>
                  <a:cubicBezTo>
                    <a:pt x="1821" y="3383"/>
                    <a:pt x="1886" y="3253"/>
                    <a:pt x="1919" y="3025"/>
                  </a:cubicBezTo>
                  <a:cubicBezTo>
                    <a:pt x="1984" y="2798"/>
                    <a:pt x="2016" y="2635"/>
                    <a:pt x="2179" y="2635"/>
                  </a:cubicBezTo>
                  <a:cubicBezTo>
                    <a:pt x="2341" y="2668"/>
                    <a:pt x="2667" y="2863"/>
                    <a:pt x="2406" y="3188"/>
                  </a:cubicBezTo>
                  <a:cubicBezTo>
                    <a:pt x="2146" y="3480"/>
                    <a:pt x="1756" y="3676"/>
                    <a:pt x="1789" y="4001"/>
                  </a:cubicBezTo>
                  <a:cubicBezTo>
                    <a:pt x="1818" y="4299"/>
                    <a:pt x="2148" y="4460"/>
                    <a:pt x="2554" y="4460"/>
                  </a:cubicBezTo>
                  <a:cubicBezTo>
                    <a:pt x="2591" y="4460"/>
                    <a:pt x="2628" y="4459"/>
                    <a:pt x="2667" y="4456"/>
                  </a:cubicBezTo>
                  <a:cubicBezTo>
                    <a:pt x="3089" y="4391"/>
                    <a:pt x="3935" y="4359"/>
                    <a:pt x="3935" y="4033"/>
                  </a:cubicBezTo>
                  <a:cubicBezTo>
                    <a:pt x="3935" y="3902"/>
                    <a:pt x="3823" y="3861"/>
                    <a:pt x="3670" y="3861"/>
                  </a:cubicBezTo>
                  <a:cubicBezTo>
                    <a:pt x="3446" y="3861"/>
                    <a:pt x="3133" y="3949"/>
                    <a:pt x="2959" y="3968"/>
                  </a:cubicBezTo>
                  <a:cubicBezTo>
                    <a:pt x="2869" y="3978"/>
                    <a:pt x="2772" y="3985"/>
                    <a:pt x="2683" y="3985"/>
                  </a:cubicBezTo>
                  <a:cubicBezTo>
                    <a:pt x="2483" y="3985"/>
                    <a:pt x="2319" y="3951"/>
                    <a:pt x="2341" y="3838"/>
                  </a:cubicBezTo>
                  <a:cubicBezTo>
                    <a:pt x="2341" y="3708"/>
                    <a:pt x="2732" y="3578"/>
                    <a:pt x="3089" y="3578"/>
                  </a:cubicBezTo>
                  <a:cubicBezTo>
                    <a:pt x="3447" y="3578"/>
                    <a:pt x="3805" y="3513"/>
                    <a:pt x="3805" y="3513"/>
                  </a:cubicBezTo>
                  <a:cubicBezTo>
                    <a:pt x="3805" y="3513"/>
                    <a:pt x="4000" y="2993"/>
                    <a:pt x="4423" y="2960"/>
                  </a:cubicBezTo>
                  <a:cubicBezTo>
                    <a:pt x="4490" y="2955"/>
                    <a:pt x="4566" y="2952"/>
                    <a:pt x="4646" y="2952"/>
                  </a:cubicBezTo>
                  <a:cubicBezTo>
                    <a:pt x="5073" y="2952"/>
                    <a:pt x="5626" y="3029"/>
                    <a:pt x="5626" y="3220"/>
                  </a:cubicBezTo>
                  <a:cubicBezTo>
                    <a:pt x="5600" y="3428"/>
                    <a:pt x="5387" y="3574"/>
                    <a:pt x="5219" y="3574"/>
                  </a:cubicBezTo>
                  <a:cubicBezTo>
                    <a:pt x="5177" y="3574"/>
                    <a:pt x="5138" y="3565"/>
                    <a:pt x="5106" y="3546"/>
                  </a:cubicBezTo>
                  <a:cubicBezTo>
                    <a:pt x="5030" y="3515"/>
                    <a:pt x="4892" y="3492"/>
                    <a:pt x="4765" y="3492"/>
                  </a:cubicBezTo>
                  <a:cubicBezTo>
                    <a:pt x="4619" y="3492"/>
                    <a:pt x="4488" y="3523"/>
                    <a:pt x="4488" y="3611"/>
                  </a:cubicBezTo>
                  <a:cubicBezTo>
                    <a:pt x="4488" y="3733"/>
                    <a:pt x="4690" y="3971"/>
                    <a:pt x="5012" y="3971"/>
                  </a:cubicBezTo>
                  <a:cubicBezTo>
                    <a:pt x="5032" y="3971"/>
                    <a:pt x="5052" y="3970"/>
                    <a:pt x="5073" y="3968"/>
                  </a:cubicBezTo>
                  <a:cubicBezTo>
                    <a:pt x="5410" y="3907"/>
                    <a:pt x="5920" y="3673"/>
                    <a:pt x="6222" y="3673"/>
                  </a:cubicBezTo>
                  <a:cubicBezTo>
                    <a:pt x="6241" y="3673"/>
                    <a:pt x="6259" y="3674"/>
                    <a:pt x="6276" y="3676"/>
                  </a:cubicBezTo>
                  <a:cubicBezTo>
                    <a:pt x="6536" y="3741"/>
                    <a:pt x="7024" y="4131"/>
                    <a:pt x="7154" y="4293"/>
                  </a:cubicBezTo>
                  <a:cubicBezTo>
                    <a:pt x="7203" y="4375"/>
                    <a:pt x="7341" y="4440"/>
                    <a:pt x="7455" y="4440"/>
                  </a:cubicBezTo>
                  <a:cubicBezTo>
                    <a:pt x="7569" y="4440"/>
                    <a:pt x="7658" y="4375"/>
                    <a:pt x="7610" y="4196"/>
                  </a:cubicBezTo>
                  <a:cubicBezTo>
                    <a:pt x="7547" y="3850"/>
                    <a:pt x="7575" y="3381"/>
                    <a:pt x="7931" y="3381"/>
                  </a:cubicBezTo>
                  <a:cubicBezTo>
                    <a:pt x="7943" y="3381"/>
                    <a:pt x="7955" y="3382"/>
                    <a:pt x="7967" y="3383"/>
                  </a:cubicBezTo>
                  <a:cubicBezTo>
                    <a:pt x="8390" y="3415"/>
                    <a:pt x="8358" y="3676"/>
                    <a:pt x="8293" y="3806"/>
                  </a:cubicBezTo>
                  <a:cubicBezTo>
                    <a:pt x="8227" y="3936"/>
                    <a:pt x="8227" y="4293"/>
                    <a:pt x="8455" y="4293"/>
                  </a:cubicBezTo>
                  <a:cubicBezTo>
                    <a:pt x="8499" y="4286"/>
                    <a:pt x="8546" y="4282"/>
                    <a:pt x="8593" y="4282"/>
                  </a:cubicBezTo>
                  <a:cubicBezTo>
                    <a:pt x="8754" y="4282"/>
                    <a:pt x="8910" y="4330"/>
                    <a:pt x="8910" y="4456"/>
                  </a:cubicBezTo>
                  <a:cubicBezTo>
                    <a:pt x="8935" y="4581"/>
                    <a:pt x="8864" y="4726"/>
                    <a:pt x="8710" y="4726"/>
                  </a:cubicBezTo>
                  <a:cubicBezTo>
                    <a:pt x="8665" y="4726"/>
                    <a:pt x="8612" y="4713"/>
                    <a:pt x="8553" y="4684"/>
                  </a:cubicBezTo>
                  <a:cubicBezTo>
                    <a:pt x="8325" y="4521"/>
                    <a:pt x="7935" y="4359"/>
                    <a:pt x="7935" y="4359"/>
                  </a:cubicBezTo>
                  <a:lnTo>
                    <a:pt x="7935" y="4359"/>
                  </a:lnTo>
                  <a:cubicBezTo>
                    <a:pt x="7935" y="4359"/>
                    <a:pt x="7967" y="4716"/>
                    <a:pt x="8162" y="4879"/>
                  </a:cubicBezTo>
                  <a:cubicBezTo>
                    <a:pt x="8325" y="5074"/>
                    <a:pt x="9008" y="5432"/>
                    <a:pt x="9008" y="5789"/>
                  </a:cubicBezTo>
                  <a:cubicBezTo>
                    <a:pt x="9008" y="6115"/>
                    <a:pt x="9040" y="6472"/>
                    <a:pt x="9040" y="6472"/>
                  </a:cubicBezTo>
                  <a:cubicBezTo>
                    <a:pt x="9040" y="6472"/>
                    <a:pt x="9040" y="6718"/>
                    <a:pt x="9233" y="6718"/>
                  </a:cubicBezTo>
                  <a:cubicBezTo>
                    <a:pt x="9262" y="6718"/>
                    <a:pt x="9295" y="6713"/>
                    <a:pt x="9333" y="6700"/>
                  </a:cubicBezTo>
                  <a:cubicBezTo>
                    <a:pt x="9593" y="6570"/>
                    <a:pt x="9821" y="6472"/>
                    <a:pt x="10081" y="6440"/>
                  </a:cubicBezTo>
                  <a:cubicBezTo>
                    <a:pt x="10341" y="6440"/>
                    <a:pt x="10406" y="6212"/>
                    <a:pt x="10406" y="6212"/>
                  </a:cubicBezTo>
                  <a:cubicBezTo>
                    <a:pt x="10406" y="6212"/>
                    <a:pt x="10479" y="6157"/>
                    <a:pt x="10585" y="6157"/>
                  </a:cubicBezTo>
                  <a:cubicBezTo>
                    <a:pt x="10620" y="6157"/>
                    <a:pt x="10658" y="6163"/>
                    <a:pt x="10699" y="6180"/>
                  </a:cubicBezTo>
                  <a:cubicBezTo>
                    <a:pt x="10710" y="6182"/>
                    <a:pt x="10721" y="6183"/>
                    <a:pt x="10733" y="6183"/>
                  </a:cubicBezTo>
                  <a:cubicBezTo>
                    <a:pt x="10899" y="6183"/>
                    <a:pt x="11159" y="5980"/>
                    <a:pt x="11219" y="5919"/>
                  </a:cubicBezTo>
                  <a:cubicBezTo>
                    <a:pt x="11249" y="5889"/>
                    <a:pt x="11321" y="5866"/>
                    <a:pt x="11390" y="5866"/>
                  </a:cubicBezTo>
                  <a:cubicBezTo>
                    <a:pt x="11470" y="5866"/>
                    <a:pt x="11544" y="5897"/>
                    <a:pt x="11544" y="5984"/>
                  </a:cubicBezTo>
                  <a:cubicBezTo>
                    <a:pt x="11577" y="6115"/>
                    <a:pt x="11577" y="6147"/>
                    <a:pt x="11414" y="6277"/>
                  </a:cubicBezTo>
                  <a:cubicBezTo>
                    <a:pt x="11252" y="6407"/>
                    <a:pt x="10927" y="6635"/>
                    <a:pt x="11089" y="6732"/>
                  </a:cubicBezTo>
                  <a:cubicBezTo>
                    <a:pt x="11135" y="6755"/>
                    <a:pt x="11207" y="6770"/>
                    <a:pt x="11294" y="6770"/>
                  </a:cubicBezTo>
                  <a:cubicBezTo>
                    <a:pt x="11457" y="6770"/>
                    <a:pt x="11668" y="6718"/>
                    <a:pt x="11837" y="6570"/>
                  </a:cubicBezTo>
                  <a:cubicBezTo>
                    <a:pt x="12065" y="6342"/>
                    <a:pt x="12227" y="6082"/>
                    <a:pt x="12065" y="5887"/>
                  </a:cubicBezTo>
                  <a:cubicBezTo>
                    <a:pt x="12065" y="5887"/>
                    <a:pt x="12390" y="5757"/>
                    <a:pt x="12292" y="5562"/>
                  </a:cubicBezTo>
                  <a:cubicBezTo>
                    <a:pt x="12205" y="5387"/>
                    <a:pt x="12641" y="5264"/>
                    <a:pt x="12919" y="5264"/>
                  </a:cubicBezTo>
                  <a:cubicBezTo>
                    <a:pt x="12951" y="5264"/>
                    <a:pt x="12981" y="5266"/>
                    <a:pt x="13008" y="5269"/>
                  </a:cubicBezTo>
                  <a:cubicBezTo>
                    <a:pt x="13071" y="5278"/>
                    <a:pt x="13137" y="5287"/>
                    <a:pt x="13197" y="5287"/>
                  </a:cubicBezTo>
                  <a:cubicBezTo>
                    <a:pt x="13355" y="5287"/>
                    <a:pt x="13478" y="5226"/>
                    <a:pt x="13431" y="4944"/>
                  </a:cubicBezTo>
                  <a:cubicBezTo>
                    <a:pt x="13333" y="4586"/>
                    <a:pt x="13366" y="4359"/>
                    <a:pt x="13626" y="4359"/>
                  </a:cubicBezTo>
                  <a:cubicBezTo>
                    <a:pt x="13886" y="4359"/>
                    <a:pt x="13951" y="4261"/>
                    <a:pt x="13951" y="4163"/>
                  </a:cubicBezTo>
                  <a:cubicBezTo>
                    <a:pt x="13951" y="4077"/>
                    <a:pt x="14110" y="4019"/>
                    <a:pt x="14274" y="4019"/>
                  </a:cubicBezTo>
                  <a:cubicBezTo>
                    <a:pt x="14356" y="4019"/>
                    <a:pt x="14439" y="4033"/>
                    <a:pt x="14504" y="4066"/>
                  </a:cubicBezTo>
                  <a:cubicBezTo>
                    <a:pt x="14699" y="4196"/>
                    <a:pt x="14894" y="4261"/>
                    <a:pt x="15057" y="4261"/>
                  </a:cubicBezTo>
                  <a:cubicBezTo>
                    <a:pt x="15125" y="4261"/>
                    <a:pt x="15240" y="4238"/>
                    <a:pt x="15349" y="4238"/>
                  </a:cubicBezTo>
                  <a:cubicBezTo>
                    <a:pt x="15500" y="4238"/>
                    <a:pt x="15642" y="4281"/>
                    <a:pt x="15642" y="4489"/>
                  </a:cubicBezTo>
                  <a:cubicBezTo>
                    <a:pt x="15642" y="4814"/>
                    <a:pt x="15577" y="5334"/>
                    <a:pt x="15935" y="5367"/>
                  </a:cubicBezTo>
                  <a:cubicBezTo>
                    <a:pt x="16292" y="5399"/>
                    <a:pt x="16325" y="5399"/>
                    <a:pt x="16553" y="5562"/>
                  </a:cubicBezTo>
                  <a:cubicBezTo>
                    <a:pt x="16626" y="5603"/>
                    <a:pt x="16695" y="5618"/>
                    <a:pt x="16757" y="5618"/>
                  </a:cubicBezTo>
                  <a:cubicBezTo>
                    <a:pt x="16889" y="5618"/>
                    <a:pt x="16986" y="5551"/>
                    <a:pt x="17008" y="5529"/>
                  </a:cubicBezTo>
                  <a:cubicBezTo>
                    <a:pt x="17018" y="5524"/>
                    <a:pt x="17035" y="5521"/>
                    <a:pt x="17056" y="5521"/>
                  </a:cubicBezTo>
                  <a:cubicBezTo>
                    <a:pt x="17172" y="5521"/>
                    <a:pt x="17410" y="5602"/>
                    <a:pt x="17300" y="5822"/>
                  </a:cubicBezTo>
                  <a:cubicBezTo>
                    <a:pt x="17170" y="6050"/>
                    <a:pt x="17040" y="6375"/>
                    <a:pt x="17496" y="6667"/>
                  </a:cubicBezTo>
                  <a:cubicBezTo>
                    <a:pt x="17918" y="6928"/>
                    <a:pt x="18471" y="6960"/>
                    <a:pt x="18471" y="7350"/>
                  </a:cubicBezTo>
                  <a:cubicBezTo>
                    <a:pt x="18471" y="7708"/>
                    <a:pt x="18504" y="8391"/>
                    <a:pt x="18504" y="8391"/>
                  </a:cubicBezTo>
                  <a:cubicBezTo>
                    <a:pt x="18504" y="8391"/>
                    <a:pt x="19252" y="8391"/>
                    <a:pt x="19674" y="7968"/>
                  </a:cubicBezTo>
                  <a:cubicBezTo>
                    <a:pt x="19674" y="7968"/>
                    <a:pt x="19758" y="7843"/>
                    <a:pt x="19858" y="7843"/>
                  </a:cubicBezTo>
                  <a:cubicBezTo>
                    <a:pt x="19883" y="7843"/>
                    <a:pt x="19909" y="7851"/>
                    <a:pt x="19935" y="7871"/>
                  </a:cubicBezTo>
                  <a:cubicBezTo>
                    <a:pt x="20097" y="7936"/>
                    <a:pt x="20162" y="8098"/>
                    <a:pt x="20032" y="8293"/>
                  </a:cubicBezTo>
                  <a:cubicBezTo>
                    <a:pt x="19935" y="8489"/>
                    <a:pt x="20032" y="8651"/>
                    <a:pt x="20227" y="8846"/>
                  </a:cubicBezTo>
                  <a:cubicBezTo>
                    <a:pt x="20422" y="9009"/>
                    <a:pt x="20715" y="9204"/>
                    <a:pt x="20748" y="9724"/>
                  </a:cubicBezTo>
                  <a:cubicBezTo>
                    <a:pt x="20813" y="10212"/>
                    <a:pt x="20878" y="10602"/>
                    <a:pt x="20845" y="10993"/>
                  </a:cubicBezTo>
                  <a:cubicBezTo>
                    <a:pt x="20813" y="11350"/>
                    <a:pt x="20780" y="11513"/>
                    <a:pt x="20585" y="11871"/>
                  </a:cubicBezTo>
                  <a:cubicBezTo>
                    <a:pt x="20422" y="12196"/>
                    <a:pt x="20260" y="12423"/>
                    <a:pt x="20195" y="12716"/>
                  </a:cubicBezTo>
                  <a:cubicBezTo>
                    <a:pt x="20130" y="13009"/>
                    <a:pt x="19967" y="13171"/>
                    <a:pt x="20000" y="13464"/>
                  </a:cubicBezTo>
                  <a:cubicBezTo>
                    <a:pt x="20032" y="13789"/>
                    <a:pt x="19935" y="14082"/>
                    <a:pt x="20260" y="14179"/>
                  </a:cubicBezTo>
                  <a:cubicBezTo>
                    <a:pt x="20617" y="14244"/>
                    <a:pt x="20748" y="14342"/>
                    <a:pt x="20780" y="14505"/>
                  </a:cubicBezTo>
                  <a:cubicBezTo>
                    <a:pt x="20813" y="14635"/>
                    <a:pt x="20878" y="14927"/>
                    <a:pt x="21073" y="14927"/>
                  </a:cubicBezTo>
                  <a:cubicBezTo>
                    <a:pt x="21235" y="14927"/>
                    <a:pt x="21495" y="14602"/>
                    <a:pt x="21268" y="14179"/>
                  </a:cubicBezTo>
                  <a:cubicBezTo>
                    <a:pt x="21008" y="13757"/>
                    <a:pt x="20910" y="13562"/>
                    <a:pt x="20845" y="13301"/>
                  </a:cubicBezTo>
                  <a:cubicBezTo>
                    <a:pt x="20825" y="13120"/>
                    <a:pt x="20930" y="13013"/>
                    <a:pt x="21052" y="13013"/>
                  </a:cubicBezTo>
                  <a:cubicBezTo>
                    <a:pt x="21126" y="13013"/>
                    <a:pt x="21206" y="13053"/>
                    <a:pt x="21268" y="13139"/>
                  </a:cubicBezTo>
                  <a:cubicBezTo>
                    <a:pt x="21430" y="13366"/>
                    <a:pt x="21398" y="14082"/>
                    <a:pt x="21593" y="14114"/>
                  </a:cubicBezTo>
                  <a:cubicBezTo>
                    <a:pt x="21618" y="14119"/>
                    <a:pt x="21641" y="14121"/>
                    <a:pt x="21661" y="14121"/>
                  </a:cubicBezTo>
                  <a:cubicBezTo>
                    <a:pt x="21796" y="14121"/>
                    <a:pt x="21821" y="14028"/>
                    <a:pt x="21821" y="13887"/>
                  </a:cubicBezTo>
                  <a:cubicBezTo>
                    <a:pt x="21821" y="13724"/>
                    <a:pt x="21821" y="13497"/>
                    <a:pt x="21951" y="13497"/>
                  </a:cubicBezTo>
                  <a:cubicBezTo>
                    <a:pt x="22081" y="13497"/>
                    <a:pt x="22374" y="13757"/>
                    <a:pt x="22308" y="14114"/>
                  </a:cubicBezTo>
                  <a:cubicBezTo>
                    <a:pt x="22276" y="14440"/>
                    <a:pt x="22113" y="14667"/>
                    <a:pt x="22048" y="14830"/>
                  </a:cubicBezTo>
                  <a:cubicBezTo>
                    <a:pt x="22016" y="14992"/>
                    <a:pt x="21918" y="15220"/>
                    <a:pt x="22146" y="15285"/>
                  </a:cubicBezTo>
                  <a:cubicBezTo>
                    <a:pt x="22374" y="15350"/>
                    <a:pt x="22569" y="15545"/>
                    <a:pt x="22341" y="15643"/>
                  </a:cubicBezTo>
                  <a:cubicBezTo>
                    <a:pt x="22306" y="15658"/>
                    <a:pt x="22274" y="15663"/>
                    <a:pt x="22244" y="15663"/>
                  </a:cubicBezTo>
                  <a:cubicBezTo>
                    <a:pt x="22134" y="15663"/>
                    <a:pt x="22052" y="15586"/>
                    <a:pt x="21994" y="15586"/>
                  </a:cubicBezTo>
                  <a:cubicBezTo>
                    <a:pt x="21962" y="15586"/>
                    <a:pt x="21937" y="15608"/>
                    <a:pt x="21918" y="15675"/>
                  </a:cubicBezTo>
                  <a:cubicBezTo>
                    <a:pt x="21861" y="15846"/>
                    <a:pt x="21854" y="15942"/>
                    <a:pt x="21767" y="15942"/>
                  </a:cubicBezTo>
                  <a:cubicBezTo>
                    <a:pt x="21754" y="15942"/>
                    <a:pt x="21740" y="15940"/>
                    <a:pt x="21723" y="15935"/>
                  </a:cubicBezTo>
                  <a:cubicBezTo>
                    <a:pt x="21592" y="15883"/>
                    <a:pt x="21396" y="15788"/>
                    <a:pt x="21240" y="15788"/>
                  </a:cubicBezTo>
                  <a:cubicBezTo>
                    <a:pt x="21203" y="15788"/>
                    <a:pt x="21169" y="15793"/>
                    <a:pt x="21138" y="15805"/>
                  </a:cubicBezTo>
                  <a:cubicBezTo>
                    <a:pt x="20943" y="15838"/>
                    <a:pt x="21203" y="16066"/>
                    <a:pt x="21203" y="16066"/>
                  </a:cubicBezTo>
                  <a:cubicBezTo>
                    <a:pt x="21203" y="16066"/>
                    <a:pt x="21463" y="16293"/>
                    <a:pt x="21430" y="16488"/>
                  </a:cubicBezTo>
                  <a:cubicBezTo>
                    <a:pt x="21430" y="16716"/>
                    <a:pt x="21235" y="16976"/>
                    <a:pt x="21235" y="16976"/>
                  </a:cubicBezTo>
                  <a:cubicBezTo>
                    <a:pt x="21235" y="16976"/>
                    <a:pt x="21300" y="17171"/>
                    <a:pt x="21365" y="17236"/>
                  </a:cubicBezTo>
                  <a:cubicBezTo>
                    <a:pt x="21463" y="17334"/>
                    <a:pt x="21528" y="17561"/>
                    <a:pt x="21691" y="17594"/>
                  </a:cubicBezTo>
                  <a:cubicBezTo>
                    <a:pt x="21853" y="17626"/>
                    <a:pt x="21951" y="17659"/>
                    <a:pt x="22048" y="17854"/>
                  </a:cubicBezTo>
                  <a:cubicBezTo>
                    <a:pt x="22137" y="18032"/>
                    <a:pt x="22172" y="18183"/>
                    <a:pt x="22302" y="18183"/>
                  </a:cubicBezTo>
                  <a:cubicBezTo>
                    <a:pt x="22314" y="18183"/>
                    <a:pt x="22327" y="18182"/>
                    <a:pt x="22341" y="18179"/>
                  </a:cubicBezTo>
                  <a:cubicBezTo>
                    <a:pt x="22444" y="18179"/>
                    <a:pt x="22572" y="18101"/>
                    <a:pt x="22678" y="18101"/>
                  </a:cubicBezTo>
                  <a:cubicBezTo>
                    <a:pt x="22739" y="18101"/>
                    <a:pt x="22793" y="18128"/>
                    <a:pt x="22829" y="18212"/>
                  </a:cubicBezTo>
                  <a:cubicBezTo>
                    <a:pt x="22919" y="18423"/>
                    <a:pt x="23010" y="18606"/>
                    <a:pt x="23126" y="18606"/>
                  </a:cubicBezTo>
                  <a:cubicBezTo>
                    <a:pt x="23135" y="18606"/>
                    <a:pt x="23144" y="18604"/>
                    <a:pt x="23154" y="18602"/>
                  </a:cubicBezTo>
                  <a:cubicBezTo>
                    <a:pt x="23252" y="18602"/>
                    <a:pt x="23317" y="18472"/>
                    <a:pt x="23349" y="18309"/>
                  </a:cubicBezTo>
                  <a:cubicBezTo>
                    <a:pt x="23349" y="18147"/>
                    <a:pt x="23414" y="17692"/>
                    <a:pt x="23869" y="17692"/>
                  </a:cubicBezTo>
                  <a:cubicBezTo>
                    <a:pt x="24325" y="17692"/>
                    <a:pt x="24455" y="18017"/>
                    <a:pt x="24227" y="18244"/>
                  </a:cubicBezTo>
                  <a:cubicBezTo>
                    <a:pt x="23999" y="18472"/>
                    <a:pt x="23772" y="18732"/>
                    <a:pt x="23999" y="18797"/>
                  </a:cubicBezTo>
                  <a:cubicBezTo>
                    <a:pt x="24260" y="18862"/>
                    <a:pt x="24455" y="19155"/>
                    <a:pt x="24325" y="19383"/>
                  </a:cubicBezTo>
                  <a:cubicBezTo>
                    <a:pt x="24262" y="19476"/>
                    <a:pt x="24140" y="19525"/>
                    <a:pt x="24000" y="19525"/>
                  </a:cubicBezTo>
                  <a:cubicBezTo>
                    <a:pt x="23849" y="19525"/>
                    <a:pt x="23679" y="19468"/>
                    <a:pt x="23544" y="19350"/>
                  </a:cubicBezTo>
                  <a:cubicBezTo>
                    <a:pt x="23361" y="19190"/>
                    <a:pt x="23211" y="19014"/>
                    <a:pt x="23081" y="19014"/>
                  </a:cubicBezTo>
                  <a:cubicBezTo>
                    <a:pt x="23026" y="19014"/>
                    <a:pt x="22975" y="19045"/>
                    <a:pt x="22926" y="19122"/>
                  </a:cubicBezTo>
                  <a:cubicBezTo>
                    <a:pt x="22764" y="19350"/>
                    <a:pt x="23219" y="19838"/>
                    <a:pt x="23219" y="19838"/>
                  </a:cubicBezTo>
                  <a:cubicBezTo>
                    <a:pt x="23219" y="19838"/>
                    <a:pt x="23089" y="20326"/>
                    <a:pt x="23349" y="20488"/>
                  </a:cubicBezTo>
                  <a:cubicBezTo>
                    <a:pt x="23515" y="20599"/>
                    <a:pt x="23659" y="20636"/>
                    <a:pt x="23778" y="20636"/>
                  </a:cubicBezTo>
                  <a:cubicBezTo>
                    <a:pt x="23868" y="20636"/>
                    <a:pt x="23943" y="20614"/>
                    <a:pt x="23999" y="20586"/>
                  </a:cubicBezTo>
                  <a:cubicBezTo>
                    <a:pt x="24043" y="20564"/>
                    <a:pt x="24097" y="20553"/>
                    <a:pt x="24152" y="20553"/>
                  </a:cubicBezTo>
                  <a:cubicBezTo>
                    <a:pt x="24263" y="20553"/>
                    <a:pt x="24379" y="20597"/>
                    <a:pt x="24422" y="20683"/>
                  </a:cubicBezTo>
                  <a:cubicBezTo>
                    <a:pt x="24459" y="20732"/>
                    <a:pt x="24514" y="20763"/>
                    <a:pt x="24570" y="20763"/>
                  </a:cubicBezTo>
                  <a:cubicBezTo>
                    <a:pt x="24663" y="20763"/>
                    <a:pt x="24760" y="20679"/>
                    <a:pt x="24780" y="20456"/>
                  </a:cubicBezTo>
                  <a:cubicBezTo>
                    <a:pt x="24839" y="20102"/>
                    <a:pt x="24978" y="19829"/>
                    <a:pt x="25173" y="19829"/>
                  </a:cubicBezTo>
                  <a:cubicBezTo>
                    <a:pt x="25193" y="19829"/>
                    <a:pt x="25214" y="19832"/>
                    <a:pt x="25235" y="19838"/>
                  </a:cubicBezTo>
                  <a:cubicBezTo>
                    <a:pt x="25463" y="19903"/>
                    <a:pt x="25463" y="20196"/>
                    <a:pt x="25463" y="20358"/>
                  </a:cubicBezTo>
                  <a:cubicBezTo>
                    <a:pt x="25495" y="20521"/>
                    <a:pt x="25560" y="21301"/>
                    <a:pt x="25723" y="21626"/>
                  </a:cubicBezTo>
                  <a:cubicBezTo>
                    <a:pt x="25876" y="21933"/>
                    <a:pt x="26001" y="22182"/>
                    <a:pt x="26178" y="22182"/>
                  </a:cubicBezTo>
                  <a:cubicBezTo>
                    <a:pt x="26189" y="22182"/>
                    <a:pt x="26200" y="22181"/>
                    <a:pt x="26211" y="22179"/>
                  </a:cubicBezTo>
                  <a:cubicBezTo>
                    <a:pt x="26373" y="22179"/>
                    <a:pt x="26438" y="22309"/>
                    <a:pt x="26438" y="22374"/>
                  </a:cubicBezTo>
                  <a:cubicBezTo>
                    <a:pt x="26438" y="22446"/>
                    <a:pt x="26526" y="22553"/>
                    <a:pt x="26612" y="22553"/>
                  </a:cubicBezTo>
                  <a:cubicBezTo>
                    <a:pt x="26642" y="22553"/>
                    <a:pt x="26673" y="22539"/>
                    <a:pt x="26699" y="22504"/>
                  </a:cubicBezTo>
                  <a:cubicBezTo>
                    <a:pt x="26764" y="22456"/>
                    <a:pt x="26886" y="22415"/>
                    <a:pt x="26975" y="22415"/>
                  </a:cubicBezTo>
                  <a:cubicBezTo>
                    <a:pt x="27064" y="22415"/>
                    <a:pt x="27121" y="22456"/>
                    <a:pt x="27056" y="22569"/>
                  </a:cubicBezTo>
                  <a:cubicBezTo>
                    <a:pt x="26926" y="22797"/>
                    <a:pt x="26796" y="22960"/>
                    <a:pt x="27056" y="22992"/>
                  </a:cubicBezTo>
                  <a:cubicBezTo>
                    <a:pt x="27251" y="22992"/>
                    <a:pt x="27519" y="23007"/>
                    <a:pt x="27714" y="23007"/>
                  </a:cubicBezTo>
                  <a:cubicBezTo>
                    <a:pt x="27812" y="23007"/>
                    <a:pt x="27891" y="23003"/>
                    <a:pt x="27934" y="22992"/>
                  </a:cubicBezTo>
                  <a:cubicBezTo>
                    <a:pt x="28056" y="22962"/>
                    <a:pt x="28291" y="22761"/>
                    <a:pt x="28480" y="22761"/>
                  </a:cubicBezTo>
                  <a:cubicBezTo>
                    <a:pt x="28494" y="22761"/>
                    <a:pt x="28507" y="22762"/>
                    <a:pt x="28520" y="22765"/>
                  </a:cubicBezTo>
                  <a:cubicBezTo>
                    <a:pt x="28715" y="22830"/>
                    <a:pt x="28682" y="23252"/>
                    <a:pt x="28682" y="23382"/>
                  </a:cubicBezTo>
                  <a:cubicBezTo>
                    <a:pt x="28715" y="23480"/>
                    <a:pt x="28780" y="23805"/>
                    <a:pt x="28487" y="23935"/>
                  </a:cubicBezTo>
                  <a:cubicBezTo>
                    <a:pt x="28195" y="24065"/>
                    <a:pt x="27512" y="24358"/>
                    <a:pt x="27707" y="24586"/>
                  </a:cubicBezTo>
                  <a:cubicBezTo>
                    <a:pt x="27760" y="24639"/>
                    <a:pt x="27826" y="24660"/>
                    <a:pt x="27897" y="24660"/>
                  </a:cubicBezTo>
                  <a:cubicBezTo>
                    <a:pt x="28130" y="24660"/>
                    <a:pt x="28420" y="24433"/>
                    <a:pt x="28520" y="24358"/>
                  </a:cubicBezTo>
                  <a:cubicBezTo>
                    <a:pt x="28593" y="24285"/>
                    <a:pt x="28703" y="24193"/>
                    <a:pt x="28767" y="24193"/>
                  </a:cubicBezTo>
                  <a:cubicBezTo>
                    <a:pt x="28788" y="24193"/>
                    <a:pt x="28804" y="24204"/>
                    <a:pt x="28812" y="24228"/>
                  </a:cubicBezTo>
                  <a:cubicBezTo>
                    <a:pt x="28877" y="24293"/>
                    <a:pt x="28780" y="24488"/>
                    <a:pt x="28357" y="24781"/>
                  </a:cubicBezTo>
                  <a:cubicBezTo>
                    <a:pt x="28081" y="24972"/>
                    <a:pt x="28221" y="25135"/>
                    <a:pt x="28460" y="25135"/>
                  </a:cubicBezTo>
                  <a:cubicBezTo>
                    <a:pt x="28587" y="25135"/>
                    <a:pt x="28742" y="25089"/>
                    <a:pt x="28877" y="24976"/>
                  </a:cubicBezTo>
                  <a:cubicBezTo>
                    <a:pt x="29127" y="24789"/>
                    <a:pt x="29283" y="24708"/>
                    <a:pt x="29406" y="24708"/>
                  </a:cubicBezTo>
                  <a:cubicBezTo>
                    <a:pt x="29476" y="24708"/>
                    <a:pt x="29534" y="24734"/>
                    <a:pt x="29593" y="24781"/>
                  </a:cubicBezTo>
                  <a:cubicBezTo>
                    <a:pt x="29755" y="24943"/>
                    <a:pt x="29886" y="25301"/>
                    <a:pt x="29528" y="25399"/>
                  </a:cubicBezTo>
                  <a:cubicBezTo>
                    <a:pt x="29409" y="25431"/>
                    <a:pt x="29260" y="25438"/>
                    <a:pt x="29106" y="25438"/>
                  </a:cubicBezTo>
                  <a:cubicBezTo>
                    <a:pt x="28983" y="25438"/>
                    <a:pt x="28856" y="25434"/>
                    <a:pt x="28736" y="25434"/>
                  </a:cubicBezTo>
                  <a:cubicBezTo>
                    <a:pt x="28557" y="25434"/>
                    <a:pt x="28396" y="25444"/>
                    <a:pt x="28292" y="25496"/>
                  </a:cubicBezTo>
                  <a:cubicBezTo>
                    <a:pt x="28064" y="25659"/>
                    <a:pt x="27999" y="25886"/>
                    <a:pt x="27999" y="25886"/>
                  </a:cubicBezTo>
                  <a:cubicBezTo>
                    <a:pt x="27999" y="25886"/>
                    <a:pt x="28260" y="26082"/>
                    <a:pt x="28422" y="26212"/>
                  </a:cubicBezTo>
                  <a:cubicBezTo>
                    <a:pt x="28585" y="26342"/>
                    <a:pt x="28812" y="26374"/>
                    <a:pt x="28975" y="26374"/>
                  </a:cubicBezTo>
                  <a:cubicBezTo>
                    <a:pt x="29138" y="26374"/>
                    <a:pt x="29495" y="26017"/>
                    <a:pt x="29625" y="26017"/>
                  </a:cubicBezTo>
                  <a:cubicBezTo>
                    <a:pt x="29632" y="26015"/>
                    <a:pt x="29639" y="26014"/>
                    <a:pt x="29646" y="26014"/>
                  </a:cubicBezTo>
                  <a:cubicBezTo>
                    <a:pt x="29787" y="26014"/>
                    <a:pt x="29859" y="26311"/>
                    <a:pt x="30109" y="26311"/>
                  </a:cubicBezTo>
                  <a:cubicBezTo>
                    <a:pt x="30121" y="26311"/>
                    <a:pt x="30133" y="26311"/>
                    <a:pt x="30146" y="26309"/>
                  </a:cubicBezTo>
                  <a:cubicBezTo>
                    <a:pt x="30438" y="26277"/>
                    <a:pt x="30373" y="25854"/>
                    <a:pt x="30373" y="25821"/>
                  </a:cubicBezTo>
                  <a:cubicBezTo>
                    <a:pt x="30373" y="25789"/>
                    <a:pt x="30373" y="25561"/>
                    <a:pt x="30829" y="25431"/>
                  </a:cubicBezTo>
                  <a:cubicBezTo>
                    <a:pt x="31316" y="25269"/>
                    <a:pt x="31804" y="24781"/>
                    <a:pt x="31804" y="24781"/>
                  </a:cubicBezTo>
                  <a:cubicBezTo>
                    <a:pt x="31804" y="24781"/>
                    <a:pt x="31967" y="24683"/>
                    <a:pt x="31804" y="24521"/>
                  </a:cubicBezTo>
                  <a:cubicBezTo>
                    <a:pt x="31609" y="24358"/>
                    <a:pt x="31381" y="24065"/>
                    <a:pt x="31381" y="23870"/>
                  </a:cubicBezTo>
                  <a:cubicBezTo>
                    <a:pt x="31349" y="23643"/>
                    <a:pt x="31316" y="23382"/>
                    <a:pt x="31446" y="23057"/>
                  </a:cubicBezTo>
                  <a:cubicBezTo>
                    <a:pt x="31577" y="22700"/>
                    <a:pt x="31804" y="22114"/>
                    <a:pt x="32032" y="21789"/>
                  </a:cubicBezTo>
                  <a:cubicBezTo>
                    <a:pt x="32162" y="21626"/>
                    <a:pt x="32300" y="21626"/>
                    <a:pt x="32410" y="21626"/>
                  </a:cubicBezTo>
                  <a:cubicBezTo>
                    <a:pt x="32520" y="21626"/>
                    <a:pt x="32601" y="21626"/>
                    <a:pt x="32617" y="21464"/>
                  </a:cubicBezTo>
                  <a:cubicBezTo>
                    <a:pt x="32650" y="21139"/>
                    <a:pt x="32422" y="20586"/>
                    <a:pt x="32390" y="20358"/>
                  </a:cubicBezTo>
                  <a:cubicBezTo>
                    <a:pt x="32357" y="20163"/>
                    <a:pt x="32325" y="20065"/>
                    <a:pt x="32357" y="19870"/>
                  </a:cubicBezTo>
                  <a:cubicBezTo>
                    <a:pt x="32390" y="19675"/>
                    <a:pt x="32487" y="19155"/>
                    <a:pt x="32455" y="19057"/>
                  </a:cubicBezTo>
                  <a:cubicBezTo>
                    <a:pt x="32455" y="19050"/>
                    <a:pt x="32452" y="19047"/>
                    <a:pt x="32447" y="19047"/>
                  </a:cubicBezTo>
                  <a:cubicBezTo>
                    <a:pt x="32406" y="19047"/>
                    <a:pt x="32220" y="19252"/>
                    <a:pt x="32162" y="19252"/>
                  </a:cubicBezTo>
                  <a:cubicBezTo>
                    <a:pt x="32064" y="19252"/>
                    <a:pt x="31934" y="18765"/>
                    <a:pt x="32032" y="18570"/>
                  </a:cubicBezTo>
                  <a:cubicBezTo>
                    <a:pt x="32097" y="18374"/>
                    <a:pt x="32325" y="18472"/>
                    <a:pt x="32325" y="18309"/>
                  </a:cubicBezTo>
                  <a:cubicBezTo>
                    <a:pt x="32325" y="18189"/>
                    <a:pt x="32325" y="17847"/>
                    <a:pt x="32042" y="17847"/>
                  </a:cubicBezTo>
                  <a:cubicBezTo>
                    <a:pt x="32019" y="17847"/>
                    <a:pt x="31994" y="17849"/>
                    <a:pt x="31967" y="17854"/>
                  </a:cubicBezTo>
                  <a:cubicBezTo>
                    <a:pt x="31909" y="17872"/>
                    <a:pt x="31854" y="17880"/>
                    <a:pt x="31805" y="17880"/>
                  </a:cubicBezTo>
                  <a:cubicBezTo>
                    <a:pt x="31578" y="17880"/>
                    <a:pt x="31446" y="17710"/>
                    <a:pt x="31446" y="17496"/>
                  </a:cubicBezTo>
                  <a:cubicBezTo>
                    <a:pt x="31446" y="17204"/>
                    <a:pt x="31381" y="16651"/>
                    <a:pt x="31316" y="16423"/>
                  </a:cubicBezTo>
                  <a:cubicBezTo>
                    <a:pt x="31251" y="16196"/>
                    <a:pt x="31251" y="16001"/>
                    <a:pt x="31089" y="15773"/>
                  </a:cubicBezTo>
                  <a:cubicBezTo>
                    <a:pt x="30894" y="15545"/>
                    <a:pt x="30764" y="15350"/>
                    <a:pt x="30796" y="15188"/>
                  </a:cubicBezTo>
                  <a:cubicBezTo>
                    <a:pt x="30796" y="15060"/>
                    <a:pt x="30838" y="14932"/>
                    <a:pt x="30903" y="14932"/>
                  </a:cubicBezTo>
                  <a:cubicBezTo>
                    <a:pt x="30938" y="14932"/>
                    <a:pt x="30979" y="14968"/>
                    <a:pt x="31024" y="15057"/>
                  </a:cubicBezTo>
                  <a:cubicBezTo>
                    <a:pt x="31121" y="15285"/>
                    <a:pt x="31479" y="15740"/>
                    <a:pt x="31544" y="15968"/>
                  </a:cubicBezTo>
                  <a:cubicBezTo>
                    <a:pt x="31604" y="16177"/>
                    <a:pt x="31664" y="17129"/>
                    <a:pt x="32002" y="17129"/>
                  </a:cubicBezTo>
                  <a:cubicBezTo>
                    <a:pt x="32031" y="17129"/>
                    <a:pt x="32063" y="17122"/>
                    <a:pt x="32097" y="17106"/>
                  </a:cubicBezTo>
                  <a:cubicBezTo>
                    <a:pt x="32520" y="16911"/>
                    <a:pt x="31804" y="15805"/>
                    <a:pt x="31609" y="15480"/>
                  </a:cubicBezTo>
                  <a:cubicBezTo>
                    <a:pt x="31414" y="15155"/>
                    <a:pt x="31186" y="14505"/>
                    <a:pt x="30959" y="14212"/>
                  </a:cubicBezTo>
                  <a:cubicBezTo>
                    <a:pt x="30731" y="13887"/>
                    <a:pt x="30634" y="13431"/>
                    <a:pt x="30503" y="13139"/>
                  </a:cubicBezTo>
                  <a:cubicBezTo>
                    <a:pt x="30413" y="12867"/>
                    <a:pt x="30323" y="12680"/>
                    <a:pt x="30180" y="12680"/>
                  </a:cubicBezTo>
                  <a:cubicBezTo>
                    <a:pt x="30169" y="12680"/>
                    <a:pt x="30158" y="12681"/>
                    <a:pt x="30146" y="12684"/>
                  </a:cubicBezTo>
                  <a:cubicBezTo>
                    <a:pt x="29983" y="12716"/>
                    <a:pt x="30016" y="12911"/>
                    <a:pt x="30146" y="13171"/>
                  </a:cubicBezTo>
                  <a:cubicBezTo>
                    <a:pt x="30297" y="13413"/>
                    <a:pt x="30336" y="13796"/>
                    <a:pt x="30262" y="13796"/>
                  </a:cubicBezTo>
                  <a:cubicBezTo>
                    <a:pt x="30256" y="13796"/>
                    <a:pt x="30250" y="13794"/>
                    <a:pt x="30243" y="13789"/>
                  </a:cubicBezTo>
                  <a:cubicBezTo>
                    <a:pt x="30178" y="13757"/>
                    <a:pt x="29951" y="13464"/>
                    <a:pt x="29755" y="13106"/>
                  </a:cubicBezTo>
                  <a:cubicBezTo>
                    <a:pt x="29528" y="12781"/>
                    <a:pt x="29560" y="12521"/>
                    <a:pt x="29560" y="12521"/>
                  </a:cubicBezTo>
                  <a:lnTo>
                    <a:pt x="29560" y="12521"/>
                  </a:lnTo>
                  <a:cubicBezTo>
                    <a:pt x="29560" y="12521"/>
                    <a:pt x="29576" y="12526"/>
                    <a:pt x="29603" y="12526"/>
                  </a:cubicBezTo>
                  <a:cubicBezTo>
                    <a:pt x="29644" y="12526"/>
                    <a:pt x="29710" y="12514"/>
                    <a:pt x="29788" y="12456"/>
                  </a:cubicBezTo>
                  <a:cubicBezTo>
                    <a:pt x="29886" y="12326"/>
                    <a:pt x="29853" y="12098"/>
                    <a:pt x="29788" y="11968"/>
                  </a:cubicBezTo>
                  <a:cubicBezTo>
                    <a:pt x="29723" y="11871"/>
                    <a:pt x="29495" y="11058"/>
                    <a:pt x="29300" y="11058"/>
                  </a:cubicBezTo>
                  <a:cubicBezTo>
                    <a:pt x="29073" y="11058"/>
                    <a:pt x="29268" y="11350"/>
                    <a:pt x="29268" y="11350"/>
                  </a:cubicBezTo>
                  <a:cubicBezTo>
                    <a:pt x="29268" y="11350"/>
                    <a:pt x="29333" y="11708"/>
                    <a:pt x="29333" y="11903"/>
                  </a:cubicBezTo>
                  <a:cubicBezTo>
                    <a:pt x="29333" y="12098"/>
                    <a:pt x="29268" y="12098"/>
                    <a:pt x="29268" y="12098"/>
                  </a:cubicBezTo>
                  <a:cubicBezTo>
                    <a:pt x="29268" y="12098"/>
                    <a:pt x="28910" y="11968"/>
                    <a:pt x="28747" y="11545"/>
                  </a:cubicBezTo>
                  <a:cubicBezTo>
                    <a:pt x="28617" y="11123"/>
                    <a:pt x="28520" y="10927"/>
                    <a:pt x="28292" y="10537"/>
                  </a:cubicBezTo>
                  <a:cubicBezTo>
                    <a:pt x="28064" y="10180"/>
                    <a:pt x="27739" y="9529"/>
                    <a:pt x="27739" y="9367"/>
                  </a:cubicBezTo>
                  <a:cubicBezTo>
                    <a:pt x="27739" y="9270"/>
                    <a:pt x="27809" y="9207"/>
                    <a:pt x="27885" y="9207"/>
                  </a:cubicBezTo>
                  <a:cubicBezTo>
                    <a:pt x="27937" y="9207"/>
                    <a:pt x="27993" y="9236"/>
                    <a:pt x="28032" y="9301"/>
                  </a:cubicBezTo>
                  <a:cubicBezTo>
                    <a:pt x="28091" y="9420"/>
                    <a:pt x="28313" y="9566"/>
                    <a:pt x="28425" y="9566"/>
                  </a:cubicBezTo>
                  <a:cubicBezTo>
                    <a:pt x="28436" y="9566"/>
                    <a:pt x="28446" y="9565"/>
                    <a:pt x="28455" y="9562"/>
                  </a:cubicBezTo>
                  <a:cubicBezTo>
                    <a:pt x="28458" y="9561"/>
                    <a:pt x="28461" y="9560"/>
                    <a:pt x="28464" y="9560"/>
                  </a:cubicBezTo>
                  <a:cubicBezTo>
                    <a:pt x="28546" y="9560"/>
                    <a:pt x="28651" y="9888"/>
                    <a:pt x="28797" y="9888"/>
                  </a:cubicBezTo>
                  <a:cubicBezTo>
                    <a:pt x="28823" y="9888"/>
                    <a:pt x="28849" y="9878"/>
                    <a:pt x="28877" y="9854"/>
                  </a:cubicBezTo>
                  <a:cubicBezTo>
                    <a:pt x="29040" y="9659"/>
                    <a:pt x="28975" y="9269"/>
                    <a:pt x="28487" y="8651"/>
                  </a:cubicBezTo>
                  <a:cubicBezTo>
                    <a:pt x="28137" y="8151"/>
                    <a:pt x="27998" y="7997"/>
                    <a:pt x="27894" y="7997"/>
                  </a:cubicBezTo>
                  <a:cubicBezTo>
                    <a:pt x="27863" y="7997"/>
                    <a:pt x="27834" y="8011"/>
                    <a:pt x="27804" y="8033"/>
                  </a:cubicBezTo>
                  <a:cubicBezTo>
                    <a:pt x="27707" y="8131"/>
                    <a:pt x="27739" y="8293"/>
                    <a:pt x="27739" y="8293"/>
                  </a:cubicBezTo>
                  <a:cubicBezTo>
                    <a:pt x="27739" y="8293"/>
                    <a:pt x="27722" y="8302"/>
                    <a:pt x="27694" y="8302"/>
                  </a:cubicBezTo>
                  <a:cubicBezTo>
                    <a:pt x="27645" y="8302"/>
                    <a:pt x="27562" y="8276"/>
                    <a:pt x="27479" y="8131"/>
                  </a:cubicBezTo>
                  <a:cubicBezTo>
                    <a:pt x="27359" y="7920"/>
                    <a:pt x="27182" y="7737"/>
                    <a:pt x="26950" y="7737"/>
                  </a:cubicBezTo>
                  <a:cubicBezTo>
                    <a:pt x="26932" y="7737"/>
                    <a:pt x="26913" y="7738"/>
                    <a:pt x="26894" y="7741"/>
                  </a:cubicBezTo>
                  <a:lnTo>
                    <a:pt x="26601" y="7383"/>
                  </a:lnTo>
                  <a:cubicBezTo>
                    <a:pt x="26601" y="7383"/>
                    <a:pt x="26471" y="7253"/>
                    <a:pt x="26601" y="7123"/>
                  </a:cubicBezTo>
                  <a:cubicBezTo>
                    <a:pt x="26651" y="7060"/>
                    <a:pt x="26701" y="7041"/>
                    <a:pt x="26744" y="7041"/>
                  </a:cubicBezTo>
                  <a:cubicBezTo>
                    <a:pt x="26812" y="7041"/>
                    <a:pt x="26861" y="7090"/>
                    <a:pt x="26861" y="7090"/>
                  </a:cubicBezTo>
                  <a:cubicBezTo>
                    <a:pt x="26861" y="7090"/>
                    <a:pt x="27189" y="7367"/>
                    <a:pt x="27312" y="7367"/>
                  </a:cubicBezTo>
                  <a:cubicBezTo>
                    <a:pt x="27328" y="7367"/>
                    <a:pt x="27341" y="7362"/>
                    <a:pt x="27349" y="7350"/>
                  </a:cubicBezTo>
                  <a:cubicBezTo>
                    <a:pt x="27447" y="7253"/>
                    <a:pt x="27186" y="6960"/>
                    <a:pt x="27186" y="6960"/>
                  </a:cubicBezTo>
                  <a:cubicBezTo>
                    <a:pt x="27186" y="6960"/>
                    <a:pt x="26926" y="6667"/>
                    <a:pt x="26894" y="6537"/>
                  </a:cubicBezTo>
                  <a:cubicBezTo>
                    <a:pt x="26829" y="6407"/>
                    <a:pt x="26731" y="6310"/>
                    <a:pt x="26601" y="6115"/>
                  </a:cubicBezTo>
                  <a:cubicBezTo>
                    <a:pt x="26438" y="5919"/>
                    <a:pt x="26211" y="5594"/>
                    <a:pt x="26113" y="5302"/>
                  </a:cubicBezTo>
                  <a:cubicBezTo>
                    <a:pt x="26016" y="4976"/>
                    <a:pt x="26016" y="4651"/>
                    <a:pt x="25918" y="4391"/>
                  </a:cubicBezTo>
                  <a:cubicBezTo>
                    <a:pt x="25821" y="4131"/>
                    <a:pt x="25756" y="3806"/>
                    <a:pt x="25593" y="3611"/>
                  </a:cubicBezTo>
                  <a:cubicBezTo>
                    <a:pt x="25430" y="3448"/>
                    <a:pt x="25333" y="3285"/>
                    <a:pt x="25333" y="3058"/>
                  </a:cubicBezTo>
                  <a:cubicBezTo>
                    <a:pt x="25300" y="2863"/>
                    <a:pt x="25300" y="2342"/>
                    <a:pt x="25203" y="2050"/>
                  </a:cubicBezTo>
                  <a:cubicBezTo>
                    <a:pt x="25105" y="1757"/>
                    <a:pt x="25040" y="1659"/>
                    <a:pt x="24943" y="1432"/>
                  </a:cubicBezTo>
                  <a:cubicBezTo>
                    <a:pt x="24845" y="1237"/>
                    <a:pt x="24780" y="944"/>
                    <a:pt x="24845" y="814"/>
                  </a:cubicBezTo>
                  <a:cubicBezTo>
                    <a:pt x="24943" y="716"/>
                    <a:pt x="24845" y="163"/>
                    <a:pt x="24845" y="131"/>
                  </a:cubicBezTo>
                  <a:lnTo>
                    <a:pt x="24747" y="98"/>
                  </a:lnTo>
                  <a:cubicBezTo>
                    <a:pt x="24489" y="242"/>
                    <a:pt x="24251" y="293"/>
                    <a:pt x="24035" y="293"/>
                  </a:cubicBezTo>
                  <a:cubicBezTo>
                    <a:pt x="23518" y="293"/>
                    <a:pt x="23133" y="1"/>
                    <a:pt x="2292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3721781" y="3140660"/>
              <a:ext cx="357907" cy="380017"/>
            </a:xfrm>
            <a:custGeom>
              <a:avLst/>
              <a:gdLst/>
              <a:ahLst/>
              <a:cxnLst/>
              <a:rect l="l" t="t" r="r" b="b"/>
              <a:pathLst>
                <a:path w="19733" h="20952" extrusionOk="0">
                  <a:moveTo>
                    <a:pt x="9464" y="0"/>
                  </a:moveTo>
                  <a:lnTo>
                    <a:pt x="1" y="976"/>
                  </a:lnTo>
                  <a:lnTo>
                    <a:pt x="1952" y="10146"/>
                  </a:lnTo>
                  <a:lnTo>
                    <a:pt x="3415" y="12813"/>
                  </a:lnTo>
                  <a:cubicBezTo>
                    <a:pt x="3415" y="12813"/>
                    <a:pt x="3740" y="13366"/>
                    <a:pt x="3318" y="13724"/>
                  </a:cubicBezTo>
                  <a:cubicBezTo>
                    <a:pt x="2862" y="14081"/>
                    <a:pt x="2635" y="15415"/>
                    <a:pt x="2797" y="16650"/>
                  </a:cubicBezTo>
                  <a:cubicBezTo>
                    <a:pt x="2992" y="17854"/>
                    <a:pt x="3448" y="18797"/>
                    <a:pt x="3318" y="19642"/>
                  </a:cubicBezTo>
                  <a:lnTo>
                    <a:pt x="4001" y="20715"/>
                  </a:lnTo>
                  <a:lnTo>
                    <a:pt x="14830" y="20293"/>
                  </a:lnTo>
                  <a:cubicBezTo>
                    <a:pt x="14830" y="20293"/>
                    <a:pt x="14858" y="20952"/>
                    <a:pt x="15211" y="20952"/>
                  </a:cubicBezTo>
                  <a:cubicBezTo>
                    <a:pt x="15235" y="20952"/>
                    <a:pt x="15259" y="20949"/>
                    <a:pt x="15285" y="20943"/>
                  </a:cubicBezTo>
                  <a:cubicBezTo>
                    <a:pt x="15708" y="20813"/>
                    <a:pt x="15870" y="19837"/>
                    <a:pt x="15870" y="19837"/>
                  </a:cubicBezTo>
                  <a:cubicBezTo>
                    <a:pt x="15870" y="19837"/>
                    <a:pt x="15805" y="19219"/>
                    <a:pt x="16130" y="19219"/>
                  </a:cubicBezTo>
                  <a:cubicBezTo>
                    <a:pt x="16340" y="19219"/>
                    <a:pt x="16734" y="19537"/>
                    <a:pt x="17264" y="19537"/>
                  </a:cubicBezTo>
                  <a:cubicBezTo>
                    <a:pt x="17473" y="19537"/>
                    <a:pt x="17703" y="19488"/>
                    <a:pt x="17951" y="19349"/>
                  </a:cubicBezTo>
                  <a:lnTo>
                    <a:pt x="18082" y="19382"/>
                  </a:lnTo>
                  <a:cubicBezTo>
                    <a:pt x="18082" y="19317"/>
                    <a:pt x="18016" y="19187"/>
                    <a:pt x="17756" y="18894"/>
                  </a:cubicBezTo>
                  <a:cubicBezTo>
                    <a:pt x="17496" y="18569"/>
                    <a:pt x="17431" y="18114"/>
                    <a:pt x="17691" y="17821"/>
                  </a:cubicBezTo>
                  <a:cubicBezTo>
                    <a:pt x="17951" y="17528"/>
                    <a:pt x="18212" y="17366"/>
                    <a:pt x="17984" y="17073"/>
                  </a:cubicBezTo>
                  <a:cubicBezTo>
                    <a:pt x="17789" y="16748"/>
                    <a:pt x="17724" y="16650"/>
                    <a:pt x="17984" y="16455"/>
                  </a:cubicBezTo>
                  <a:cubicBezTo>
                    <a:pt x="18212" y="16260"/>
                    <a:pt x="18147" y="16130"/>
                    <a:pt x="18049" y="15902"/>
                  </a:cubicBezTo>
                  <a:cubicBezTo>
                    <a:pt x="17951" y="15707"/>
                    <a:pt x="18049" y="15122"/>
                    <a:pt x="18537" y="15089"/>
                  </a:cubicBezTo>
                  <a:cubicBezTo>
                    <a:pt x="19057" y="15089"/>
                    <a:pt x="18992" y="14764"/>
                    <a:pt x="18895" y="14472"/>
                  </a:cubicBezTo>
                  <a:cubicBezTo>
                    <a:pt x="18829" y="14179"/>
                    <a:pt x="18895" y="14049"/>
                    <a:pt x="19025" y="13821"/>
                  </a:cubicBezTo>
                  <a:cubicBezTo>
                    <a:pt x="19122" y="13593"/>
                    <a:pt x="19708" y="13171"/>
                    <a:pt x="19708" y="12846"/>
                  </a:cubicBezTo>
                  <a:cubicBezTo>
                    <a:pt x="19732" y="12574"/>
                    <a:pt x="19494" y="12095"/>
                    <a:pt x="18964" y="12095"/>
                  </a:cubicBezTo>
                  <a:cubicBezTo>
                    <a:pt x="18797" y="12095"/>
                    <a:pt x="18601" y="12143"/>
                    <a:pt x="18374" y="12260"/>
                  </a:cubicBezTo>
                  <a:cubicBezTo>
                    <a:pt x="18374" y="12260"/>
                    <a:pt x="18351" y="12274"/>
                    <a:pt x="18321" y="12274"/>
                  </a:cubicBezTo>
                  <a:cubicBezTo>
                    <a:pt x="18271" y="12274"/>
                    <a:pt x="18199" y="12236"/>
                    <a:pt x="18179" y="12033"/>
                  </a:cubicBezTo>
                  <a:cubicBezTo>
                    <a:pt x="18179" y="11707"/>
                    <a:pt x="18244" y="11155"/>
                    <a:pt x="18147" y="10959"/>
                  </a:cubicBezTo>
                  <a:cubicBezTo>
                    <a:pt x="18090" y="10818"/>
                    <a:pt x="18107" y="10726"/>
                    <a:pt x="18177" y="10726"/>
                  </a:cubicBezTo>
                  <a:cubicBezTo>
                    <a:pt x="18187" y="10726"/>
                    <a:pt x="18199" y="10728"/>
                    <a:pt x="18212" y="10732"/>
                  </a:cubicBezTo>
                  <a:cubicBezTo>
                    <a:pt x="18016" y="10537"/>
                    <a:pt x="17496" y="10049"/>
                    <a:pt x="17236" y="9951"/>
                  </a:cubicBezTo>
                  <a:cubicBezTo>
                    <a:pt x="16943" y="9821"/>
                    <a:pt x="16748" y="9073"/>
                    <a:pt x="16521" y="8618"/>
                  </a:cubicBezTo>
                  <a:cubicBezTo>
                    <a:pt x="16293" y="8163"/>
                    <a:pt x="15740" y="7870"/>
                    <a:pt x="15187" y="7642"/>
                  </a:cubicBezTo>
                  <a:cubicBezTo>
                    <a:pt x="14667" y="7415"/>
                    <a:pt x="14212" y="6472"/>
                    <a:pt x="14212" y="6472"/>
                  </a:cubicBezTo>
                  <a:cubicBezTo>
                    <a:pt x="14212" y="6472"/>
                    <a:pt x="9659" y="2114"/>
                    <a:pt x="9204" y="1431"/>
                  </a:cubicBezTo>
                  <a:cubicBezTo>
                    <a:pt x="8748" y="748"/>
                    <a:pt x="9431" y="456"/>
                    <a:pt x="9431" y="456"/>
                  </a:cubicBezTo>
                  <a:lnTo>
                    <a:pt x="9464"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3118981" y="3348280"/>
              <a:ext cx="374558" cy="337049"/>
            </a:xfrm>
            <a:custGeom>
              <a:avLst/>
              <a:gdLst/>
              <a:ahLst/>
              <a:cxnLst/>
              <a:rect l="l" t="t" r="r" b="b"/>
              <a:pathLst>
                <a:path w="20651" h="18583" extrusionOk="0">
                  <a:moveTo>
                    <a:pt x="1887" y="14081"/>
                  </a:moveTo>
                  <a:cubicBezTo>
                    <a:pt x="1890" y="14084"/>
                    <a:pt x="1893" y="14087"/>
                    <a:pt x="1897" y="14089"/>
                  </a:cubicBezTo>
                  <a:lnTo>
                    <a:pt x="1897" y="14089"/>
                  </a:lnTo>
                  <a:cubicBezTo>
                    <a:pt x="1893" y="14086"/>
                    <a:pt x="1890" y="14084"/>
                    <a:pt x="1887" y="14081"/>
                  </a:cubicBezTo>
                  <a:close/>
                  <a:moveTo>
                    <a:pt x="12293" y="0"/>
                  </a:moveTo>
                  <a:lnTo>
                    <a:pt x="228" y="98"/>
                  </a:lnTo>
                  <a:lnTo>
                    <a:pt x="1" y="4000"/>
                  </a:lnTo>
                  <a:cubicBezTo>
                    <a:pt x="1" y="4000"/>
                    <a:pt x="716" y="4683"/>
                    <a:pt x="781" y="5366"/>
                  </a:cubicBezTo>
                  <a:cubicBezTo>
                    <a:pt x="846" y="6016"/>
                    <a:pt x="1106" y="6342"/>
                    <a:pt x="1366" y="6342"/>
                  </a:cubicBezTo>
                  <a:cubicBezTo>
                    <a:pt x="1594" y="6342"/>
                    <a:pt x="1659" y="7285"/>
                    <a:pt x="1659" y="7740"/>
                  </a:cubicBezTo>
                  <a:cubicBezTo>
                    <a:pt x="1659" y="8195"/>
                    <a:pt x="1496" y="8780"/>
                    <a:pt x="1887" y="8911"/>
                  </a:cubicBezTo>
                  <a:cubicBezTo>
                    <a:pt x="2277" y="9008"/>
                    <a:pt x="2570" y="9431"/>
                    <a:pt x="2407" y="9984"/>
                  </a:cubicBezTo>
                  <a:cubicBezTo>
                    <a:pt x="2212" y="10504"/>
                    <a:pt x="1854" y="11252"/>
                    <a:pt x="2114" y="11967"/>
                  </a:cubicBezTo>
                  <a:cubicBezTo>
                    <a:pt x="2342" y="12683"/>
                    <a:pt x="2244" y="13886"/>
                    <a:pt x="2082" y="14016"/>
                  </a:cubicBezTo>
                  <a:cubicBezTo>
                    <a:pt x="2010" y="14064"/>
                    <a:pt x="1956" y="14094"/>
                    <a:pt x="1920" y="14094"/>
                  </a:cubicBezTo>
                  <a:cubicBezTo>
                    <a:pt x="1911" y="14094"/>
                    <a:pt x="1903" y="14092"/>
                    <a:pt x="1897" y="14089"/>
                  </a:cubicBezTo>
                  <a:lnTo>
                    <a:pt x="1897" y="14089"/>
                  </a:lnTo>
                  <a:cubicBezTo>
                    <a:pt x="2030" y="14187"/>
                    <a:pt x="2270" y="14346"/>
                    <a:pt x="1984" y="14536"/>
                  </a:cubicBezTo>
                  <a:cubicBezTo>
                    <a:pt x="1594" y="14797"/>
                    <a:pt x="1236" y="15122"/>
                    <a:pt x="1529" y="15772"/>
                  </a:cubicBezTo>
                  <a:cubicBezTo>
                    <a:pt x="1541" y="15726"/>
                    <a:pt x="1564" y="15717"/>
                    <a:pt x="1613" y="15717"/>
                  </a:cubicBezTo>
                  <a:cubicBezTo>
                    <a:pt x="1644" y="15717"/>
                    <a:pt x="1687" y="15721"/>
                    <a:pt x="1743" y="15721"/>
                  </a:cubicBezTo>
                  <a:cubicBezTo>
                    <a:pt x="1840" y="15721"/>
                    <a:pt x="1980" y="15709"/>
                    <a:pt x="2179" y="15642"/>
                  </a:cubicBezTo>
                  <a:cubicBezTo>
                    <a:pt x="2631" y="15492"/>
                    <a:pt x="2804" y="15313"/>
                    <a:pt x="3059" y="15313"/>
                  </a:cubicBezTo>
                  <a:cubicBezTo>
                    <a:pt x="3079" y="15313"/>
                    <a:pt x="3101" y="15314"/>
                    <a:pt x="3122" y="15317"/>
                  </a:cubicBezTo>
                  <a:cubicBezTo>
                    <a:pt x="3154" y="15321"/>
                    <a:pt x="3190" y="15323"/>
                    <a:pt x="3229" y="15323"/>
                  </a:cubicBezTo>
                  <a:cubicBezTo>
                    <a:pt x="3513" y="15323"/>
                    <a:pt x="3940" y="15216"/>
                    <a:pt x="3740" y="14959"/>
                  </a:cubicBezTo>
                  <a:cubicBezTo>
                    <a:pt x="3513" y="14699"/>
                    <a:pt x="3253" y="14569"/>
                    <a:pt x="3253" y="14341"/>
                  </a:cubicBezTo>
                  <a:cubicBezTo>
                    <a:pt x="3220" y="14081"/>
                    <a:pt x="3187" y="13691"/>
                    <a:pt x="3480" y="13691"/>
                  </a:cubicBezTo>
                  <a:cubicBezTo>
                    <a:pt x="3740" y="13691"/>
                    <a:pt x="3903" y="14114"/>
                    <a:pt x="3903" y="14406"/>
                  </a:cubicBezTo>
                  <a:cubicBezTo>
                    <a:pt x="3903" y="14699"/>
                    <a:pt x="3838" y="14959"/>
                    <a:pt x="3838" y="14959"/>
                  </a:cubicBezTo>
                  <a:cubicBezTo>
                    <a:pt x="3838" y="14959"/>
                    <a:pt x="4521" y="15252"/>
                    <a:pt x="4553" y="15252"/>
                  </a:cubicBezTo>
                  <a:cubicBezTo>
                    <a:pt x="4586" y="15252"/>
                    <a:pt x="4651" y="15414"/>
                    <a:pt x="4683" y="15577"/>
                  </a:cubicBezTo>
                  <a:cubicBezTo>
                    <a:pt x="4683" y="15707"/>
                    <a:pt x="4911" y="15610"/>
                    <a:pt x="5204" y="15805"/>
                  </a:cubicBezTo>
                  <a:cubicBezTo>
                    <a:pt x="5464" y="15967"/>
                    <a:pt x="5626" y="16065"/>
                    <a:pt x="5984" y="16065"/>
                  </a:cubicBezTo>
                  <a:cubicBezTo>
                    <a:pt x="6242" y="16065"/>
                    <a:pt x="6482" y="15913"/>
                    <a:pt x="6791" y="15913"/>
                  </a:cubicBezTo>
                  <a:cubicBezTo>
                    <a:pt x="6911" y="15913"/>
                    <a:pt x="7042" y="15936"/>
                    <a:pt x="7187" y="16000"/>
                  </a:cubicBezTo>
                  <a:cubicBezTo>
                    <a:pt x="7579" y="16184"/>
                    <a:pt x="7938" y="16271"/>
                    <a:pt x="8218" y="16271"/>
                  </a:cubicBezTo>
                  <a:cubicBezTo>
                    <a:pt x="8333" y="16271"/>
                    <a:pt x="8435" y="16256"/>
                    <a:pt x="8521" y="16227"/>
                  </a:cubicBezTo>
                  <a:cubicBezTo>
                    <a:pt x="8667" y="16179"/>
                    <a:pt x="8789" y="16171"/>
                    <a:pt x="8878" y="16171"/>
                  </a:cubicBezTo>
                  <a:cubicBezTo>
                    <a:pt x="8923" y="16171"/>
                    <a:pt x="8960" y="16173"/>
                    <a:pt x="8987" y="16173"/>
                  </a:cubicBezTo>
                  <a:cubicBezTo>
                    <a:pt x="9015" y="16173"/>
                    <a:pt x="9033" y="16171"/>
                    <a:pt x="9041" y="16162"/>
                  </a:cubicBezTo>
                  <a:cubicBezTo>
                    <a:pt x="9041" y="16130"/>
                    <a:pt x="9041" y="16130"/>
                    <a:pt x="9074" y="16097"/>
                  </a:cubicBezTo>
                  <a:cubicBezTo>
                    <a:pt x="9106" y="15935"/>
                    <a:pt x="8911" y="15642"/>
                    <a:pt x="8618" y="15642"/>
                  </a:cubicBezTo>
                  <a:cubicBezTo>
                    <a:pt x="8358" y="15642"/>
                    <a:pt x="8065" y="15447"/>
                    <a:pt x="8195" y="15154"/>
                  </a:cubicBezTo>
                  <a:cubicBezTo>
                    <a:pt x="8293" y="14862"/>
                    <a:pt x="8358" y="14764"/>
                    <a:pt x="8781" y="14732"/>
                  </a:cubicBezTo>
                  <a:cubicBezTo>
                    <a:pt x="8969" y="14717"/>
                    <a:pt x="9093" y="14690"/>
                    <a:pt x="9199" y="14690"/>
                  </a:cubicBezTo>
                  <a:cubicBezTo>
                    <a:pt x="9329" y="14690"/>
                    <a:pt x="9432" y="14732"/>
                    <a:pt x="9594" y="14894"/>
                  </a:cubicBezTo>
                  <a:cubicBezTo>
                    <a:pt x="9786" y="15108"/>
                    <a:pt x="9978" y="15265"/>
                    <a:pt x="10069" y="15265"/>
                  </a:cubicBezTo>
                  <a:cubicBezTo>
                    <a:pt x="10117" y="15265"/>
                    <a:pt x="10136" y="15222"/>
                    <a:pt x="10114" y="15122"/>
                  </a:cubicBezTo>
                  <a:cubicBezTo>
                    <a:pt x="10089" y="14875"/>
                    <a:pt x="10121" y="14610"/>
                    <a:pt x="10308" y="14610"/>
                  </a:cubicBezTo>
                  <a:cubicBezTo>
                    <a:pt x="10368" y="14610"/>
                    <a:pt x="10443" y="14636"/>
                    <a:pt x="10537" y="14699"/>
                  </a:cubicBezTo>
                  <a:cubicBezTo>
                    <a:pt x="10927" y="14959"/>
                    <a:pt x="10602" y="15805"/>
                    <a:pt x="10602" y="15805"/>
                  </a:cubicBezTo>
                  <a:cubicBezTo>
                    <a:pt x="10602" y="15805"/>
                    <a:pt x="10374" y="16162"/>
                    <a:pt x="10765" y="16227"/>
                  </a:cubicBezTo>
                  <a:cubicBezTo>
                    <a:pt x="10849" y="16241"/>
                    <a:pt x="10930" y="16249"/>
                    <a:pt x="11006" y="16249"/>
                  </a:cubicBezTo>
                  <a:cubicBezTo>
                    <a:pt x="11283" y="16249"/>
                    <a:pt x="11494" y="16143"/>
                    <a:pt x="11545" y="15837"/>
                  </a:cubicBezTo>
                  <a:cubicBezTo>
                    <a:pt x="11574" y="15485"/>
                    <a:pt x="11710" y="15345"/>
                    <a:pt x="11832" y="15345"/>
                  </a:cubicBezTo>
                  <a:cubicBezTo>
                    <a:pt x="11845" y="15345"/>
                    <a:pt x="11858" y="15346"/>
                    <a:pt x="11870" y="15349"/>
                  </a:cubicBezTo>
                  <a:cubicBezTo>
                    <a:pt x="12033" y="15382"/>
                    <a:pt x="12163" y="15480"/>
                    <a:pt x="12000" y="15837"/>
                  </a:cubicBezTo>
                  <a:cubicBezTo>
                    <a:pt x="11870" y="16162"/>
                    <a:pt x="11903" y="16780"/>
                    <a:pt x="12163" y="16813"/>
                  </a:cubicBezTo>
                  <a:cubicBezTo>
                    <a:pt x="12163" y="16813"/>
                    <a:pt x="11382" y="17105"/>
                    <a:pt x="11545" y="17366"/>
                  </a:cubicBezTo>
                  <a:cubicBezTo>
                    <a:pt x="11634" y="17522"/>
                    <a:pt x="11770" y="17648"/>
                    <a:pt x="11983" y="17648"/>
                  </a:cubicBezTo>
                  <a:cubicBezTo>
                    <a:pt x="12080" y="17648"/>
                    <a:pt x="12193" y="17622"/>
                    <a:pt x="12325" y="17561"/>
                  </a:cubicBezTo>
                  <a:cubicBezTo>
                    <a:pt x="12603" y="17433"/>
                    <a:pt x="12964" y="17291"/>
                    <a:pt x="13180" y="17291"/>
                  </a:cubicBezTo>
                  <a:cubicBezTo>
                    <a:pt x="13293" y="17291"/>
                    <a:pt x="13366" y="17330"/>
                    <a:pt x="13366" y="17431"/>
                  </a:cubicBezTo>
                  <a:cubicBezTo>
                    <a:pt x="13366" y="17756"/>
                    <a:pt x="13073" y="17984"/>
                    <a:pt x="13399" y="18114"/>
                  </a:cubicBezTo>
                  <a:cubicBezTo>
                    <a:pt x="13724" y="18211"/>
                    <a:pt x="14179" y="18114"/>
                    <a:pt x="14472" y="18374"/>
                  </a:cubicBezTo>
                  <a:cubicBezTo>
                    <a:pt x="14532" y="18428"/>
                    <a:pt x="14604" y="18451"/>
                    <a:pt x="14680" y="18451"/>
                  </a:cubicBezTo>
                  <a:cubicBezTo>
                    <a:pt x="14971" y="18451"/>
                    <a:pt x="15324" y="18111"/>
                    <a:pt x="15350" y="17853"/>
                  </a:cubicBezTo>
                  <a:cubicBezTo>
                    <a:pt x="15382" y="17528"/>
                    <a:pt x="14830" y="17236"/>
                    <a:pt x="14895" y="16943"/>
                  </a:cubicBezTo>
                  <a:cubicBezTo>
                    <a:pt x="14915" y="16889"/>
                    <a:pt x="14950" y="16867"/>
                    <a:pt x="14992" y="16867"/>
                  </a:cubicBezTo>
                  <a:cubicBezTo>
                    <a:pt x="15152" y="16867"/>
                    <a:pt x="15422" y="17177"/>
                    <a:pt x="15447" y="17203"/>
                  </a:cubicBezTo>
                  <a:cubicBezTo>
                    <a:pt x="15468" y="17224"/>
                    <a:pt x="15527" y="17283"/>
                    <a:pt x="15593" y="17283"/>
                  </a:cubicBezTo>
                  <a:cubicBezTo>
                    <a:pt x="15631" y="17283"/>
                    <a:pt x="15672" y="17263"/>
                    <a:pt x="15708" y="17203"/>
                  </a:cubicBezTo>
                  <a:cubicBezTo>
                    <a:pt x="15760" y="17137"/>
                    <a:pt x="15828" y="17109"/>
                    <a:pt x="15887" y="17109"/>
                  </a:cubicBezTo>
                  <a:cubicBezTo>
                    <a:pt x="15974" y="17109"/>
                    <a:pt x="16039" y="17171"/>
                    <a:pt x="16000" y="17268"/>
                  </a:cubicBezTo>
                  <a:cubicBezTo>
                    <a:pt x="15903" y="17398"/>
                    <a:pt x="15773" y="17626"/>
                    <a:pt x="15838" y="17788"/>
                  </a:cubicBezTo>
                  <a:cubicBezTo>
                    <a:pt x="15892" y="17951"/>
                    <a:pt x="15969" y="18137"/>
                    <a:pt x="16182" y="18137"/>
                  </a:cubicBezTo>
                  <a:cubicBezTo>
                    <a:pt x="16224" y="18137"/>
                    <a:pt x="16272" y="18130"/>
                    <a:pt x="16325" y="18114"/>
                  </a:cubicBezTo>
                  <a:cubicBezTo>
                    <a:pt x="16651" y="18049"/>
                    <a:pt x="16748" y="17951"/>
                    <a:pt x="16911" y="17821"/>
                  </a:cubicBezTo>
                  <a:cubicBezTo>
                    <a:pt x="17073" y="17723"/>
                    <a:pt x="17268" y="17658"/>
                    <a:pt x="16976" y="17301"/>
                  </a:cubicBezTo>
                  <a:cubicBezTo>
                    <a:pt x="16716" y="16943"/>
                    <a:pt x="16651" y="16423"/>
                    <a:pt x="16911" y="16325"/>
                  </a:cubicBezTo>
                  <a:cubicBezTo>
                    <a:pt x="16973" y="16298"/>
                    <a:pt x="17036" y="16286"/>
                    <a:pt x="17097" y="16286"/>
                  </a:cubicBezTo>
                  <a:cubicBezTo>
                    <a:pt x="17259" y="16286"/>
                    <a:pt x="17411" y="16370"/>
                    <a:pt x="17529" y="16488"/>
                  </a:cubicBezTo>
                  <a:cubicBezTo>
                    <a:pt x="17691" y="16683"/>
                    <a:pt x="17854" y="16878"/>
                    <a:pt x="18049" y="16878"/>
                  </a:cubicBezTo>
                  <a:cubicBezTo>
                    <a:pt x="18212" y="16878"/>
                    <a:pt x="18472" y="17105"/>
                    <a:pt x="18179" y="17236"/>
                  </a:cubicBezTo>
                  <a:cubicBezTo>
                    <a:pt x="17919" y="17398"/>
                    <a:pt x="18016" y="17561"/>
                    <a:pt x="18342" y="17593"/>
                  </a:cubicBezTo>
                  <a:cubicBezTo>
                    <a:pt x="18667" y="17658"/>
                    <a:pt x="18894" y="17984"/>
                    <a:pt x="18602" y="18276"/>
                  </a:cubicBezTo>
                  <a:cubicBezTo>
                    <a:pt x="18383" y="18474"/>
                    <a:pt x="18518" y="18582"/>
                    <a:pt x="18670" y="18582"/>
                  </a:cubicBezTo>
                  <a:cubicBezTo>
                    <a:pt x="18743" y="18582"/>
                    <a:pt x="18820" y="18557"/>
                    <a:pt x="18862" y="18504"/>
                  </a:cubicBezTo>
                  <a:cubicBezTo>
                    <a:pt x="18959" y="18374"/>
                    <a:pt x="19155" y="18276"/>
                    <a:pt x="19155" y="18276"/>
                  </a:cubicBezTo>
                  <a:lnTo>
                    <a:pt x="19155" y="18276"/>
                  </a:lnTo>
                  <a:cubicBezTo>
                    <a:pt x="19155" y="18276"/>
                    <a:pt x="19090" y="18504"/>
                    <a:pt x="19350" y="18536"/>
                  </a:cubicBezTo>
                  <a:cubicBezTo>
                    <a:pt x="19363" y="18538"/>
                    <a:pt x="19376" y="18539"/>
                    <a:pt x="19390" y="18539"/>
                  </a:cubicBezTo>
                  <a:cubicBezTo>
                    <a:pt x="19600" y="18539"/>
                    <a:pt x="19772" y="18309"/>
                    <a:pt x="19772" y="18309"/>
                  </a:cubicBezTo>
                  <a:cubicBezTo>
                    <a:pt x="19772" y="18309"/>
                    <a:pt x="19772" y="18504"/>
                    <a:pt x="19903" y="18504"/>
                  </a:cubicBezTo>
                  <a:cubicBezTo>
                    <a:pt x="19914" y="18508"/>
                    <a:pt x="19932" y="18510"/>
                    <a:pt x="19955" y="18510"/>
                  </a:cubicBezTo>
                  <a:cubicBezTo>
                    <a:pt x="20127" y="18510"/>
                    <a:pt x="20574" y="18393"/>
                    <a:pt x="20488" y="18049"/>
                  </a:cubicBezTo>
                  <a:cubicBezTo>
                    <a:pt x="20446" y="17881"/>
                    <a:pt x="20339" y="17834"/>
                    <a:pt x="20229" y="17834"/>
                  </a:cubicBezTo>
                  <a:cubicBezTo>
                    <a:pt x="20084" y="17834"/>
                    <a:pt x="19935" y="17918"/>
                    <a:pt x="19935" y="17918"/>
                  </a:cubicBezTo>
                  <a:cubicBezTo>
                    <a:pt x="19935" y="17918"/>
                    <a:pt x="19350" y="17756"/>
                    <a:pt x="19155" y="17496"/>
                  </a:cubicBezTo>
                  <a:cubicBezTo>
                    <a:pt x="19007" y="17306"/>
                    <a:pt x="19023" y="17185"/>
                    <a:pt x="19133" y="17185"/>
                  </a:cubicBezTo>
                  <a:cubicBezTo>
                    <a:pt x="19192" y="17185"/>
                    <a:pt x="19279" y="17220"/>
                    <a:pt x="19382" y="17301"/>
                  </a:cubicBezTo>
                  <a:cubicBezTo>
                    <a:pt x="19675" y="17496"/>
                    <a:pt x="20065" y="17561"/>
                    <a:pt x="20228" y="17561"/>
                  </a:cubicBezTo>
                  <a:cubicBezTo>
                    <a:pt x="20390" y="17561"/>
                    <a:pt x="20651" y="17496"/>
                    <a:pt x="20618" y="17398"/>
                  </a:cubicBezTo>
                  <a:cubicBezTo>
                    <a:pt x="20553" y="17268"/>
                    <a:pt x="20423" y="17203"/>
                    <a:pt x="20163" y="17203"/>
                  </a:cubicBezTo>
                  <a:cubicBezTo>
                    <a:pt x="19903" y="17203"/>
                    <a:pt x="19415" y="16780"/>
                    <a:pt x="19220" y="16715"/>
                  </a:cubicBezTo>
                  <a:cubicBezTo>
                    <a:pt x="19025" y="16618"/>
                    <a:pt x="18602" y="16358"/>
                    <a:pt x="18504" y="16065"/>
                  </a:cubicBezTo>
                  <a:cubicBezTo>
                    <a:pt x="18450" y="15822"/>
                    <a:pt x="18463" y="15691"/>
                    <a:pt x="18563" y="15691"/>
                  </a:cubicBezTo>
                  <a:cubicBezTo>
                    <a:pt x="18583" y="15691"/>
                    <a:pt x="18607" y="15696"/>
                    <a:pt x="18634" y="15707"/>
                  </a:cubicBezTo>
                  <a:cubicBezTo>
                    <a:pt x="18722" y="15722"/>
                    <a:pt x="18828" y="15736"/>
                    <a:pt x="18911" y="15736"/>
                  </a:cubicBezTo>
                  <a:cubicBezTo>
                    <a:pt x="19013" y="15736"/>
                    <a:pt x="19078" y="15714"/>
                    <a:pt x="19025" y="15642"/>
                  </a:cubicBezTo>
                  <a:cubicBezTo>
                    <a:pt x="18894" y="15512"/>
                    <a:pt x="18732" y="15382"/>
                    <a:pt x="18634" y="15382"/>
                  </a:cubicBezTo>
                  <a:cubicBezTo>
                    <a:pt x="18537" y="15382"/>
                    <a:pt x="18342" y="15284"/>
                    <a:pt x="18407" y="15187"/>
                  </a:cubicBezTo>
                  <a:cubicBezTo>
                    <a:pt x="18460" y="15107"/>
                    <a:pt x="18558" y="15048"/>
                    <a:pt x="18645" y="15048"/>
                  </a:cubicBezTo>
                  <a:cubicBezTo>
                    <a:pt x="18664" y="15048"/>
                    <a:pt x="18682" y="15051"/>
                    <a:pt x="18699" y="15057"/>
                  </a:cubicBezTo>
                  <a:cubicBezTo>
                    <a:pt x="18797" y="15057"/>
                    <a:pt x="18959" y="15284"/>
                    <a:pt x="19155" y="15284"/>
                  </a:cubicBezTo>
                  <a:cubicBezTo>
                    <a:pt x="19155" y="15284"/>
                    <a:pt x="19212" y="15300"/>
                    <a:pt x="19274" y="15300"/>
                  </a:cubicBezTo>
                  <a:cubicBezTo>
                    <a:pt x="19368" y="15300"/>
                    <a:pt x="19473" y="15265"/>
                    <a:pt x="19415" y="15089"/>
                  </a:cubicBezTo>
                  <a:cubicBezTo>
                    <a:pt x="19350" y="14797"/>
                    <a:pt x="19187" y="14699"/>
                    <a:pt x="19252" y="14471"/>
                  </a:cubicBezTo>
                  <a:cubicBezTo>
                    <a:pt x="19350" y="14276"/>
                    <a:pt x="19642" y="14114"/>
                    <a:pt x="19610" y="13919"/>
                  </a:cubicBezTo>
                  <a:cubicBezTo>
                    <a:pt x="19579" y="13703"/>
                    <a:pt x="19490" y="13428"/>
                    <a:pt x="19286" y="13428"/>
                  </a:cubicBezTo>
                  <a:cubicBezTo>
                    <a:pt x="19275" y="13428"/>
                    <a:pt x="19264" y="13429"/>
                    <a:pt x="19252" y="13431"/>
                  </a:cubicBezTo>
                  <a:cubicBezTo>
                    <a:pt x="18992" y="13463"/>
                    <a:pt x="18699" y="13691"/>
                    <a:pt x="18667" y="14146"/>
                  </a:cubicBezTo>
                  <a:cubicBezTo>
                    <a:pt x="18667" y="14463"/>
                    <a:pt x="18604" y="14639"/>
                    <a:pt x="18510" y="14639"/>
                  </a:cubicBezTo>
                  <a:cubicBezTo>
                    <a:pt x="18470" y="14639"/>
                    <a:pt x="18423" y="14605"/>
                    <a:pt x="18374" y="14536"/>
                  </a:cubicBezTo>
                  <a:cubicBezTo>
                    <a:pt x="18337" y="14481"/>
                    <a:pt x="18290" y="14460"/>
                    <a:pt x="18240" y="14460"/>
                  </a:cubicBezTo>
                  <a:cubicBezTo>
                    <a:pt x="18112" y="14460"/>
                    <a:pt x="17965" y="14597"/>
                    <a:pt x="17919" y="14667"/>
                  </a:cubicBezTo>
                  <a:cubicBezTo>
                    <a:pt x="17903" y="14698"/>
                    <a:pt x="17799" y="14736"/>
                    <a:pt x="17680" y="14736"/>
                  </a:cubicBezTo>
                  <a:cubicBezTo>
                    <a:pt x="17550" y="14736"/>
                    <a:pt x="17402" y="14690"/>
                    <a:pt x="17334" y="14536"/>
                  </a:cubicBezTo>
                  <a:cubicBezTo>
                    <a:pt x="17242" y="14263"/>
                    <a:pt x="17208" y="14046"/>
                    <a:pt x="17470" y="14046"/>
                  </a:cubicBezTo>
                  <a:cubicBezTo>
                    <a:pt x="17488" y="14046"/>
                    <a:pt x="17508" y="14047"/>
                    <a:pt x="17529" y="14049"/>
                  </a:cubicBezTo>
                  <a:lnTo>
                    <a:pt x="17594" y="14049"/>
                  </a:lnTo>
                  <a:lnTo>
                    <a:pt x="17659" y="13919"/>
                  </a:lnTo>
                  <a:lnTo>
                    <a:pt x="17821" y="13821"/>
                  </a:lnTo>
                  <a:cubicBezTo>
                    <a:pt x="17821" y="13821"/>
                    <a:pt x="18862" y="13626"/>
                    <a:pt x="18732" y="13301"/>
                  </a:cubicBezTo>
                  <a:lnTo>
                    <a:pt x="17399" y="13236"/>
                  </a:lnTo>
                  <a:cubicBezTo>
                    <a:pt x="17399" y="13236"/>
                    <a:pt x="16846" y="13333"/>
                    <a:pt x="16521" y="13626"/>
                  </a:cubicBezTo>
                  <a:cubicBezTo>
                    <a:pt x="16258" y="13817"/>
                    <a:pt x="16083" y="14061"/>
                    <a:pt x="15854" y="14061"/>
                  </a:cubicBezTo>
                  <a:cubicBezTo>
                    <a:pt x="15771" y="14061"/>
                    <a:pt x="15681" y="14029"/>
                    <a:pt x="15577" y="13951"/>
                  </a:cubicBezTo>
                  <a:cubicBezTo>
                    <a:pt x="15272" y="13701"/>
                    <a:pt x="14989" y="13332"/>
                    <a:pt x="14731" y="13332"/>
                  </a:cubicBezTo>
                  <a:cubicBezTo>
                    <a:pt x="14687" y="13332"/>
                    <a:pt x="14644" y="13342"/>
                    <a:pt x="14602" y="13366"/>
                  </a:cubicBezTo>
                  <a:cubicBezTo>
                    <a:pt x="14466" y="13456"/>
                    <a:pt x="14275" y="13526"/>
                    <a:pt x="14112" y="13526"/>
                  </a:cubicBezTo>
                  <a:cubicBezTo>
                    <a:pt x="13923" y="13526"/>
                    <a:pt x="13771" y="13432"/>
                    <a:pt x="13789" y="13171"/>
                  </a:cubicBezTo>
                  <a:cubicBezTo>
                    <a:pt x="13811" y="12863"/>
                    <a:pt x="13907" y="12689"/>
                    <a:pt x="14098" y="12689"/>
                  </a:cubicBezTo>
                  <a:cubicBezTo>
                    <a:pt x="14189" y="12689"/>
                    <a:pt x="14302" y="12729"/>
                    <a:pt x="14439" y="12813"/>
                  </a:cubicBezTo>
                  <a:cubicBezTo>
                    <a:pt x="14657" y="12947"/>
                    <a:pt x="14900" y="13020"/>
                    <a:pt x="15068" y="13020"/>
                  </a:cubicBezTo>
                  <a:cubicBezTo>
                    <a:pt x="15225" y="13020"/>
                    <a:pt x="15315" y="12955"/>
                    <a:pt x="15252" y="12813"/>
                  </a:cubicBezTo>
                  <a:cubicBezTo>
                    <a:pt x="15090" y="12520"/>
                    <a:pt x="14927" y="12228"/>
                    <a:pt x="15382" y="12228"/>
                  </a:cubicBezTo>
                  <a:cubicBezTo>
                    <a:pt x="15870" y="12228"/>
                    <a:pt x="16651" y="12260"/>
                    <a:pt x="16651" y="12260"/>
                  </a:cubicBezTo>
                  <a:cubicBezTo>
                    <a:pt x="16651" y="12260"/>
                    <a:pt x="16756" y="12228"/>
                    <a:pt x="16890" y="12228"/>
                  </a:cubicBezTo>
                  <a:cubicBezTo>
                    <a:pt x="17025" y="12228"/>
                    <a:pt x="17187" y="12260"/>
                    <a:pt x="17301" y="12390"/>
                  </a:cubicBezTo>
                  <a:cubicBezTo>
                    <a:pt x="17472" y="12589"/>
                    <a:pt x="18041" y="13037"/>
                    <a:pt x="18573" y="13037"/>
                  </a:cubicBezTo>
                  <a:cubicBezTo>
                    <a:pt x="18649" y="13037"/>
                    <a:pt x="18724" y="13028"/>
                    <a:pt x="18797" y="13008"/>
                  </a:cubicBezTo>
                  <a:cubicBezTo>
                    <a:pt x="18667" y="12715"/>
                    <a:pt x="18634" y="12390"/>
                    <a:pt x="18439" y="12293"/>
                  </a:cubicBezTo>
                  <a:cubicBezTo>
                    <a:pt x="18277" y="12195"/>
                    <a:pt x="18016" y="12163"/>
                    <a:pt x="18016" y="11935"/>
                  </a:cubicBezTo>
                  <a:cubicBezTo>
                    <a:pt x="18016" y="11707"/>
                    <a:pt x="17984" y="11480"/>
                    <a:pt x="17724" y="11252"/>
                  </a:cubicBezTo>
                  <a:cubicBezTo>
                    <a:pt x="17464" y="10992"/>
                    <a:pt x="17464" y="10602"/>
                    <a:pt x="17626" y="10309"/>
                  </a:cubicBezTo>
                  <a:cubicBezTo>
                    <a:pt x="17821" y="9984"/>
                    <a:pt x="17626" y="9431"/>
                    <a:pt x="17626" y="9431"/>
                  </a:cubicBezTo>
                  <a:cubicBezTo>
                    <a:pt x="17626" y="9431"/>
                    <a:pt x="12815" y="9627"/>
                    <a:pt x="11012" y="9627"/>
                  </a:cubicBezTo>
                  <a:cubicBezTo>
                    <a:pt x="10612" y="9627"/>
                    <a:pt x="10360" y="9617"/>
                    <a:pt x="10342" y="9593"/>
                  </a:cubicBezTo>
                  <a:cubicBezTo>
                    <a:pt x="10082" y="9268"/>
                    <a:pt x="10602" y="9106"/>
                    <a:pt x="10602" y="8715"/>
                  </a:cubicBezTo>
                  <a:cubicBezTo>
                    <a:pt x="10602" y="8325"/>
                    <a:pt x="10700" y="7837"/>
                    <a:pt x="11025" y="7415"/>
                  </a:cubicBezTo>
                  <a:cubicBezTo>
                    <a:pt x="11350" y="6992"/>
                    <a:pt x="11382" y="6862"/>
                    <a:pt x="11545" y="6602"/>
                  </a:cubicBezTo>
                  <a:cubicBezTo>
                    <a:pt x="11675" y="6342"/>
                    <a:pt x="11708" y="6016"/>
                    <a:pt x="11935" y="5691"/>
                  </a:cubicBezTo>
                  <a:cubicBezTo>
                    <a:pt x="12130" y="5333"/>
                    <a:pt x="12228" y="4813"/>
                    <a:pt x="12260" y="4358"/>
                  </a:cubicBezTo>
                  <a:cubicBezTo>
                    <a:pt x="12293" y="3935"/>
                    <a:pt x="13008" y="3512"/>
                    <a:pt x="13008" y="3122"/>
                  </a:cubicBezTo>
                  <a:cubicBezTo>
                    <a:pt x="13008" y="2732"/>
                    <a:pt x="12716" y="2537"/>
                    <a:pt x="12553" y="2244"/>
                  </a:cubicBezTo>
                  <a:cubicBezTo>
                    <a:pt x="12358" y="1984"/>
                    <a:pt x="12618" y="1854"/>
                    <a:pt x="12423" y="1529"/>
                  </a:cubicBezTo>
                  <a:cubicBezTo>
                    <a:pt x="12260" y="1236"/>
                    <a:pt x="12098" y="1041"/>
                    <a:pt x="12358" y="716"/>
                  </a:cubicBezTo>
                  <a:cubicBezTo>
                    <a:pt x="12586" y="390"/>
                    <a:pt x="12293" y="0"/>
                    <a:pt x="1229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3880448" y="3109990"/>
              <a:ext cx="343887" cy="249645"/>
            </a:xfrm>
            <a:custGeom>
              <a:avLst/>
              <a:gdLst/>
              <a:ahLst/>
              <a:cxnLst/>
              <a:rect l="l" t="t" r="r" b="b"/>
              <a:pathLst>
                <a:path w="18960" h="13764" extrusionOk="0">
                  <a:moveTo>
                    <a:pt x="8130" y="0"/>
                  </a:moveTo>
                  <a:lnTo>
                    <a:pt x="3187" y="260"/>
                  </a:lnTo>
                  <a:lnTo>
                    <a:pt x="716" y="1691"/>
                  </a:lnTo>
                  <a:lnTo>
                    <a:pt x="683" y="2147"/>
                  </a:lnTo>
                  <a:cubicBezTo>
                    <a:pt x="683" y="2147"/>
                    <a:pt x="0" y="2472"/>
                    <a:pt x="456" y="3122"/>
                  </a:cubicBezTo>
                  <a:cubicBezTo>
                    <a:pt x="911" y="3805"/>
                    <a:pt x="5464" y="8163"/>
                    <a:pt x="5464" y="8163"/>
                  </a:cubicBezTo>
                  <a:cubicBezTo>
                    <a:pt x="5464" y="8163"/>
                    <a:pt x="5919" y="9106"/>
                    <a:pt x="6439" y="9333"/>
                  </a:cubicBezTo>
                  <a:cubicBezTo>
                    <a:pt x="6992" y="9561"/>
                    <a:pt x="7577" y="9886"/>
                    <a:pt x="7773" y="10309"/>
                  </a:cubicBezTo>
                  <a:cubicBezTo>
                    <a:pt x="8000" y="10764"/>
                    <a:pt x="8195" y="11512"/>
                    <a:pt x="8488" y="11675"/>
                  </a:cubicBezTo>
                  <a:cubicBezTo>
                    <a:pt x="8748" y="11772"/>
                    <a:pt x="9268" y="12228"/>
                    <a:pt x="9464" y="12423"/>
                  </a:cubicBezTo>
                  <a:cubicBezTo>
                    <a:pt x="9464" y="12423"/>
                    <a:pt x="9496" y="12455"/>
                    <a:pt x="9529" y="12520"/>
                  </a:cubicBezTo>
                  <a:cubicBezTo>
                    <a:pt x="9626" y="12683"/>
                    <a:pt x="9626" y="13106"/>
                    <a:pt x="9854" y="13301"/>
                  </a:cubicBezTo>
                  <a:cubicBezTo>
                    <a:pt x="10065" y="13481"/>
                    <a:pt x="10331" y="13662"/>
                    <a:pt x="10628" y="13662"/>
                  </a:cubicBezTo>
                  <a:cubicBezTo>
                    <a:pt x="10651" y="13662"/>
                    <a:pt x="10675" y="13661"/>
                    <a:pt x="10699" y="13659"/>
                  </a:cubicBezTo>
                  <a:cubicBezTo>
                    <a:pt x="10992" y="13659"/>
                    <a:pt x="11025" y="13463"/>
                    <a:pt x="11025" y="13463"/>
                  </a:cubicBezTo>
                  <a:cubicBezTo>
                    <a:pt x="11025" y="13463"/>
                    <a:pt x="11243" y="13764"/>
                    <a:pt x="11405" y="13764"/>
                  </a:cubicBezTo>
                  <a:cubicBezTo>
                    <a:pt x="11420" y="13764"/>
                    <a:pt x="11434" y="13761"/>
                    <a:pt x="11447" y="13756"/>
                  </a:cubicBezTo>
                  <a:cubicBezTo>
                    <a:pt x="11610" y="13724"/>
                    <a:pt x="11545" y="13593"/>
                    <a:pt x="11545" y="13528"/>
                  </a:cubicBezTo>
                  <a:cubicBezTo>
                    <a:pt x="11545" y="13496"/>
                    <a:pt x="11480" y="13268"/>
                    <a:pt x="11935" y="13268"/>
                  </a:cubicBezTo>
                  <a:cubicBezTo>
                    <a:pt x="11935" y="13268"/>
                    <a:pt x="12358" y="13236"/>
                    <a:pt x="12358" y="13041"/>
                  </a:cubicBezTo>
                  <a:cubicBezTo>
                    <a:pt x="12325" y="12878"/>
                    <a:pt x="12228" y="12618"/>
                    <a:pt x="11610" y="12618"/>
                  </a:cubicBezTo>
                  <a:cubicBezTo>
                    <a:pt x="10960" y="12618"/>
                    <a:pt x="11057" y="12293"/>
                    <a:pt x="11057" y="12293"/>
                  </a:cubicBezTo>
                  <a:cubicBezTo>
                    <a:pt x="11057" y="12293"/>
                    <a:pt x="11175" y="11998"/>
                    <a:pt x="11467" y="11998"/>
                  </a:cubicBezTo>
                  <a:cubicBezTo>
                    <a:pt x="11482" y="11998"/>
                    <a:pt x="11497" y="11998"/>
                    <a:pt x="11512" y="12000"/>
                  </a:cubicBezTo>
                  <a:cubicBezTo>
                    <a:pt x="11838" y="12065"/>
                    <a:pt x="12195" y="12325"/>
                    <a:pt x="12195" y="12325"/>
                  </a:cubicBezTo>
                  <a:cubicBezTo>
                    <a:pt x="12195" y="12325"/>
                    <a:pt x="12228" y="11870"/>
                    <a:pt x="12390" y="11837"/>
                  </a:cubicBezTo>
                  <a:cubicBezTo>
                    <a:pt x="12578" y="11837"/>
                    <a:pt x="12675" y="12197"/>
                    <a:pt x="12855" y="12197"/>
                  </a:cubicBezTo>
                  <a:cubicBezTo>
                    <a:pt x="12863" y="12197"/>
                    <a:pt x="12870" y="12196"/>
                    <a:pt x="12878" y="12195"/>
                  </a:cubicBezTo>
                  <a:cubicBezTo>
                    <a:pt x="13073" y="12163"/>
                    <a:pt x="13529" y="12000"/>
                    <a:pt x="14049" y="11382"/>
                  </a:cubicBezTo>
                  <a:cubicBezTo>
                    <a:pt x="14569" y="10764"/>
                    <a:pt x="14797" y="10667"/>
                    <a:pt x="14959" y="10537"/>
                  </a:cubicBezTo>
                  <a:cubicBezTo>
                    <a:pt x="15122" y="10374"/>
                    <a:pt x="15382" y="10016"/>
                    <a:pt x="15382" y="9529"/>
                  </a:cubicBezTo>
                  <a:cubicBezTo>
                    <a:pt x="15350" y="9073"/>
                    <a:pt x="15317" y="8943"/>
                    <a:pt x="15512" y="8846"/>
                  </a:cubicBezTo>
                  <a:cubicBezTo>
                    <a:pt x="15555" y="8824"/>
                    <a:pt x="15597" y="8816"/>
                    <a:pt x="15638" y="8816"/>
                  </a:cubicBezTo>
                  <a:cubicBezTo>
                    <a:pt x="15784" y="8816"/>
                    <a:pt x="15910" y="8932"/>
                    <a:pt x="15935" y="9008"/>
                  </a:cubicBezTo>
                  <a:cubicBezTo>
                    <a:pt x="15955" y="9049"/>
                    <a:pt x="16039" y="9140"/>
                    <a:pt x="16114" y="9140"/>
                  </a:cubicBezTo>
                  <a:cubicBezTo>
                    <a:pt x="16160" y="9140"/>
                    <a:pt x="16203" y="9106"/>
                    <a:pt x="16228" y="9008"/>
                  </a:cubicBezTo>
                  <a:cubicBezTo>
                    <a:pt x="16293" y="8748"/>
                    <a:pt x="16260" y="8553"/>
                    <a:pt x="16520" y="8325"/>
                  </a:cubicBezTo>
                  <a:cubicBezTo>
                    <a:pt x="16781" y="8098"/>
                    <a:pt x="17008" y="7870"/>
                    <a:pt x="16976" y="7740"/>
                  </a:cubicBezTo>
                  <a:cubicBezTo>
                    <a:pt x="16911" y="7610"/>
                    <a:pt x="16911" y="7415"/>
                    <a:pt x="16976" y="7187"/>
                  </a:cubicBezTo>
                  <a:cubicBezTo>
                    <a:pt x="17041" y="6992"/>
                    <a:pt x="17203" y="6667"/>
                    <a:pt x="17203" y="6667"/>
                  </a:cubicBezTo>
                  <a:cubicBezTo>
                    <a:pt x="17203" y="6667"/>
                    <a:pt x="17333" y="6537"/>
                    <a:pt x="17431" y="6407"/>
                  </a:cubicBezTo>
                  <a:cubicBezTo>
                    <a:pt x="17561" y="6277"/>
                    <a:pt x="17659" y="5886"/>
                    <a:pt x="17951" y="5594"/>
                  </a:cubicBezTo>
                  <a:cubicBezTo>
                    <a:pt x="18244" y="5268"/>
                    <a:pt x="18959" y="4586"/>
                    <a:pt x="18959" y="4586"/>
                  </a:cubicBezTo>
                  <a:lnTo>
                    <a:pt x="13886" y="683"/>
                  </a:lnTo>
                  <a:lnTo>
                    <a:pt x="10277" y="1301"/>
                  </a:lnTo>
                  <a:lnTo>
                    <a:pt x="813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3301825" y="3167177"/>
              <a:ext cx="237728" cy="417362"/>
            </a:xfrm>
            <a:custGeom>
              <a:avLst/>
              <a:gdLst/>
              <a:ahLst/>
              <a:cxnLst/>
              <a:rect l="l" t="t" r="r" b="b"/>
              <a:pathLst>
                <a:path w="13107" h="23011" extrusionOk="0">
                  <a:moveTo>
                    <a:pt x="5512" y="1"/>
                  </a:moveTo>
                  <a:cubicBezTo>
                    <a:pt x="5466" y="1"/>
                    <a:pt x="5340" y="22"/>
                    <a:pt x="5366" y="262"/>
                  </a:cubicBezTo>
                  <a:cubicBezTo>
                    <a:pt x="5399" y="555"/>
                    <a:pt x="5106" y="685"/>
                    <a:pt x="5009" y="815"/>
                  </a:cubicBezTo>
                  <a:cubicBezTo>
                    <a:pt x="4879" y="977"/>
                    <a:pt x="4618" y="1270"/>
                    <a:pt x="4618" y="1270"/>
                  </a:cubicBezTo>
                  <a:cubicBezTo>
                    <a:pt x="4618" y="1270"/>
                    <a:pt x="4749" y="1335"/>
                    <a:pt x="4651" y="1628"/>
                  </a:cubicBezTo>
                  <a:cubicBezTo>
                    <a:pt x="4521" y="1920"/>
                    <a:pt x="4196" y="2408"/>
                    <a:pt x="4196" y="2571"/>
                  </a:cubicBezTo>
                  <a:cubicBezTo>
                    <a:pt x="4196" y="2701"/>
                    <a:pt x="3448" y="3774"/>
                    <a:pt x="3188" y="4099"/>
                  </a:cubicBezTo>
                  <a:cubicBezTo>
                    <a:pt x="2927" y="4424"/>
                    <a:pt x="2049" y="5563"/>
                    <a:pt x="2082" y="6473"/>
                  </a:cubicBezTo>
                  <a:cubicBezTo>
                    <a:pt x="2114" y="7351"/>
                    <a:pt x="2797" y="7351"/>
                    <a:pt x="2602" y="7676"/>
                  </a:cubicBezTo>
                  <a:cubicBezTo>
                    <a:pt x="2375" y="8002"/>
                    <a:pt x="2667" y="8294"/>
                    <a:pt x="2667" y="8457"/>
                  </a:cubicBezTo>
                  <a:cubicBezTo>
                    <a:pt x="2667" y="8587"/>
                    <a:pt x="1952" y="9270"/>
                    <a:pt x="2212" y="9985"/>
                  </a:cubicBezTo>
                  <a:cubicBezTo>
                    <a:pt x="2212" y="9985"/>
                    <a:pt x="2505" y="10343"/>
                    <a:pt x="2244" y="10701"/>
                  </a:cubicBezTo>
                  <a:cubicBezTo>
                    <a:pt x="2017" y="11026"/>
                    <a:pt x="2179" y="11221"/>
                    <a:pt x="2342" y="11514"/>
                  </a:cubicBezTo>
                  <a:cubicBezTo>
                    <a:pt x="2537" y="11806"/>
                    <a:pt x="2277" y="11969"/>
                    <a:pt x="2472" y="12229"/>
                  </a:cubicBezTo>
                  <a:cubicBezTo>
                    <a:pt x="2635" y="12522"/>
                    <a:pt x="2927" y="12717"/>
                    <a:pt x="2927" y="13107"/>
                  </a:cubicBezTo>
                  <a:cubicBezTo>
                    <a:pt x="2927" y="13497"/>
                    <a:pt x="2212" y="13920"/>
                    <a:pt x="2179" y="14343"/>
                  </a:cubicBezTo>
                  <a:cubicBezTo>
                    <a:pt x="2147" y="14798"/>
                    <a:pt x="2049" y="15318"/>
                    <a:pt x="1854" y="15676"/>
                  </a:cubicBezTo>
                  <a:cubicBezTo>
                    <a:pt x="1627" y="16001"/>
                    <a:pt x="1594" y="16327"/>
                    <a:pt x="1464" y="16587"/>
                  </a:cubicBezTo>
                  <a:cubicBezTo>
                    <a:pt x="1301" y="16847"/>
                    <a:pt x="1269" y="16977"/>
                    <a:pt x="944" y="17400"/>
                  </a:cubicBezTo>
                  <a:cubicBezTo>
                    <a:pt x="619" y="17790"/>
                    <a:pt x="521" y="18310"/>
                    <a:pt x="521" y="18700"/>
                  </a:cubicBezTo>
                  <a:cubicBezTo>
                    <a:pt x="521" y="19091"/>
                    <a:pt x="1" y="19221"/>
                    <a:pt x="228" y="19578"/>
                  </a:cubicBezTo>
                  <a:cubicBezTo>
                    <a:pt x="250" y="19600"/>
                    <a:pt x="467" y="19609"/>
                    <a:pt x="813" y="19609"/>
                  </a:cubicBezTo>
                  <a:cubicBezTo>
                    <a:pt x="2544" y="19609"/>
                    <a:pt x="7513" y="19383"/>
                    <a:pt x="7513" y="19383"/>
                  </a:cubicBezTo>
                  <a:cubicBezTo>
                    <a:pt x="7513" y="19383"/>
                    <a:pt x="7740" y="19969"/>
                    <a:pt x="7545" y="20261"/>
                  </a:cubicBezTo>
                  <a:cubicBezTo>
                    <a:pt x="7383" y="20587"/>
                    <a:pt x="7383" y="20977"/>
                    <a:pt x="7643" y="21237"/>
                  </a:cubicBezTo>
                  <a:cubicBezTo>
                    <a:pt x="7903" y="21465"/>
                    <a:pt x="7935" y="21660"/>
                    <a:pt x="7935" y="21920"/>
                  </a:cubicBezTo>
                  <a:cubicBezTo>
                    <a:pt x="7935" y="22148"/>
                    <a:pt x="8163" y="22180"/>
                    <a:pt x="8358" y="22278"/>
                  </a:cubicBezTo>
                  <a:cubicBezTo>
                    <a:pt x="8521" y="22375"/>
                    <a:pt x="8586" y="22700"/>
                    <a:pt x="8716" y="22993"/>
                  </a:cubicBezTo>
                  <a:cubicBezTo>
                    <a:pt x="8716" y="22993"/>
                    <a:pt x="8776" y="23011"/>
                    <a:pt x="8867" y="23011"/>
                  </a:cubicBezTo>
                  <a:cubicBezTo>
                    <a:pt x="8989" y="23011"/>
                    <a:pt x="9167" y="22979"/>
                    <a:pt x="9334" y="22830"/>
                  </a:cubicBezTo>
                  <a:cubicBezTo>
                    <a:pt x="9633" y="22591"/>
                    <a:pt x="9932" y="22270"/>
                    <a:pt x="10256" y="22270"/>
                  </a:cubicBezTo>
                  <a:cubicBezTo>
                    <a:pt x="10284" y="22270"/>
                    <a:pt x="10313" y="22272"/>
                    <a:pt x="10342" y="22278"/>
                  </a:cubicBezTo>
                  <a:cubicBezTo>
                    <a:pt x="10537" y="22336"/>
                    <a:pt x="10662" y="22348"/>
                    <a:pt x="10808" y="22348"/>
                  </a:cubicBezTo>
                  <a:cubicBezTo>
                    <a:pt x="10905" y="22348"/>
                    <a:pt x="11012" y="22343"/>
                    <a:pt x="11155" y="22343"/>
                  </a:cubicBezTo>
                  <a:cubicBezTo>
                    <a:pt x="11513" y="22343"/>
                    <a:pt x="11838" y="21985"/>
                    <a:pt x="12098" y="21985"/>
                  </a:cubicBezTo>
                  <a:cubicBezTo>
                    <a:pt x="12391" y="21985"/>
                    <a:pt x="12716" y="22278"/>
                    <a:pt x="13074" y="22278"/>
                  </a:cubicBezTo>
                  <a:lnTo>
                    <a:pt x="12553" y="15253"/>
                  </a:lnTo>
                  <a:lnTo>
                    <a:pt x="13106" y="815"/>
                  </a:lnTo>
                  <a:cubicBezTo>
                    <a:pt x="13106" y="815"/>
                    <a:pt x="12813" y="587"/>
                    <a:pt x="12813" y="229"/>
                  </a:cubicBezTo>
                  <a:lnTo>
                    <a:pt x="5529" y="2"/>
                  </a:lnTo>
                  <a:cubicBezTo>
                    <a:pt x="5529" y="2"/>
                    <a:pt x="5523" y="1"/>
                    <a:pt x="551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1"/>
            <p:cNvSpPr/>
            <p:nvPr/>
          </p:nvSpPr>
          <p:spPr>
            <a:xfrm>
              <a:off x="1151334" y="2281287"/>
              <a:ext cx="564475" cy="939522"/>
            </a:xfrm>
            <a:custGeom>
              <a:avLst/>
              <a:gdLst/>
              <a:ahLst/>
              <a:cxnLst/>
              <a:rect l="l" t="t" r="r" b="b"/>
              <a:pathLst>
                <a:path w="31122" h="51800" extrusionOk="0">
                  <a:moveTo>
                    <a:pt x="4098" y="0"/>
                  </a:moveTo>
                  <a:cubicBezTo>
                    <a:pt x="4052" y="69"/>
                    <a:pt x="3989" y="138"/>
                    <a:pt x="3899" y="138"/>
                  </a:cubicBezTo>
                  <a:cubicBezTo>
                    <a:pt x="3862" y="138"/>
                    <a:pt x="3820" y="126"/>
                    <a:pt x="3772" y="98"/>
                  </a:cubicBezTo>
                  <a:cubicBezTo>
                    <a:pt x="3738" y="84"/>
                    <a:pt x="3697" y="78"/>
                    <a:pt x="3654" y="78"/>
                  </a:cubicBezTo>
                  <a:cubicBezTo>
                    <a:pt x="3498" y="78"/>
                    <a:pt x="3317" y="165"/>
                    <a:pt x="3317" y="293"/>
                  </a:cubicBezTo>
                  <a:cubicBezTo>
                    <a:pt x="3317" y="456"/>
                    <a:pt x="3512" y="781"/>
                    <a:pt x="3675" y="943"/>
                  </a:cubicBezTo>
                  <a:cubicBezTo>
                    <a:pt x="3805" y="1139"/>
                    <a:pt x="3805" y="1269"/>
                    <a:pt x="3772" y="1529"/>
                  </a:cubicBezTo>
                  <a:cubicBezTo>
                    <a:pt x="3740" y="1789"/>
                    <a:pt x="3610" y="2439"/>
                    <a:pt x="3577" y="2569"/>
                  </a:cubicBezTo>
                  <a:cubicBezTo>
                    <a:pt x="3545" y="2699"/>
                    <a:pt x="3252" y="3512"/>
                    <a:pt x="2927" y="3512"/>
                  </a:cubicBezTo>
                  <a:lnTo>
                    <a:pt x="2829" y="3545"/>
                  </a:lnTo>
                  <a:cubicBezTo>
                    <a:pt x="2829" y="3545"/>
                    <a:pt x="2699" y="4651"/>
                    <a:pt x="2699" y="4683"/>
                  </a:cubicBezTo>
                  <a:cubicBezTo>
                    <a:pt x="2699" y="4716"/>
                    <a:pt x="2732" y="4976"/>
                    <a:pt x="2439" y="5171"/>
                  </a:cubicBezTo>
                  <a:cubicBezTo>
                    <a:pt x="2146" y="5366"/>
                    <a:pt x="1756" y="5724"/>
                    <a:pt x="1463" y="6179"/>
                  </a:cubicBezTo>
                  <a:cubicBezTo>
                    <a:pt x="1138" y="6602"/>
                    <a:pt x="943" y="7122"/>
                    <a:pt x="943" y="7187"/>
                  </a:cubicBezTo>
                  <a:cubicBezTo>
                    <a:pt x="943" y="7252"/>
                    <a:pt x="878" y="7642"/>
                    <a:pt x="1041" y="7935"/>
                  </a:cubicBezTo>
                  <a:cubicBezTo>
                    <a:pt x="1171" y="8195"/>
                    <a:pt x="1496" y="8683"/>
                    <a:pt x="1496" y="8683"/>
                  </a:cubicBezTo>
                  <a:lnTo>
                    <a:pt x="1496" y="9041"/>
                  </a:lnTo>
                  <a:lnTo>
                    <a:pt x="1659" y="9398"/>
                  </a:lnTo>
                  <a:cubicBezTo>
                    <a:pt x="1659" y="9398"/>
                    <a:pt x="1789" y="9886"/>
                    <a:pt x="1789" y="10342"/>
                  </a:cubicBezTo>
                  <a:cubicBezTo>
                    <a:pt x="1789" y="10764"/>
                    <a:pt x="1756" y="11089"/>
                    <a:pt x="1594" y="11447"/>
                  </a:cubicBezTo>
                  <a:cubicBezTo>
                    <a:pt x="1398" y="11772"/>
                    <a:pt x="1138" y="12065"/>
                    <a:pt x="1106" y="12260"/>
                  </a:cubicBezTo>
                  <a:cubicBezTo>
                    <a:pt x="1073" y="12455"/>
                    <a:pt x="1236" y="12683"/>
                    <a:pt x="1236" y="12878"/>
                  </a:cubicBezTo>
                  <a:cubicBezTo>
                    <a:pt x="1236" y="13106"/>
                    <a:pt x="1138" y="13236"/>
                    <a:pt x="943" y="13301"/>
                  </a:cubicBezTo>
                  <a:cubicBezTo>
                    <a:pt x="781" y="13366"/>
                    <a:pt x="715" y="13431"/>
                    <a:pt x="715" y="13626"/>
                  </a:cubicBezTo>
                  <a:cubicBezTo>
                    <a:pt x="715" y="13789"/>
                    <a:pt x="683" y="13854"/>
                    <a:pt x="520" y="13919"/>
                  </a:cubicBezTo>
                  <a:cubicBezTo>
                    <a:pt x="390" y="13984"/>
                    <a:pt x="33" y="14146"/>
                    <a:pt x="0" y="14276"/>
                  </a:cubicBezTo>
                  <a:cubicBezTo>
                    <a:pt x="0" y="14439"/>
                    <a:pt x="130" y="14504"/>
                    <a:pt x="293" y="14569"/>
                  </a:cubicBezTo>
                  <a:cubicBezTo>
                    <a:pt x="409" y="14627"/>
                    <a:pt x="576" y="14737"/>
                    <a:pt x="658" y="14737"/>
                  </a:cubicBezTo>
                  <a:cubicBezTo>
                    <a:pt x="667" y="14737"/>
                    <a:pt x="676" y="14735"/>
                    <a:pt x="683" y="14732"/>
                  </a:cubicBezTo>
                  <a:cubicBezTo>
                    <a:pt x="772" y="14702"/>
                    <a:pt x="914" y="14565"/>
                    <a:pt x="1037" y="14565"/>
                  </a:cubicBezTo>
                  <a:cubicBezTo>
                    <a:pt x="1050" y="14565"/>
                    <a:pt x="1061" y="14566"/>
                    <a:pt x="1073" y="14569"/>
                  </a:cubicBezTo>
                  <a:cubicBezTo>
                    <a:pt x="1203" y="14569"/>
                    <a:pt x="1463" y="14959"/>
                    <a:pt x="1463" y="15187"/>
                  </a:cubicBezTo>
                  <a:cubicBezTo>
                    <a:pt x="1496" y="15415"/>
                    <a:pt x="1431" y="15610"/>
                    <a:pt x="1594" y="15805"/>
                  </a:cubicBezTo>
                  <a:cubicBezTo>
                    <a:pt x="1756" y="16000"/>
                    <a:pt x="2049" y="16228"/>
                    <a:pt x="2114" y="16488"/>
                  </a:cubicBezTo>
                  <a:cubicBezTo>
                    <a:pt x="2179" y="16715"/>
                    <a:pt x="2211" y="17008"/>
                    <a:pt x="2374" y="17041"/>
                  </a:cubicBezTo>
                  <a:cubicBezTo>
                    <a:pt x="2537" y="17106"/>
                    <a:pt x="2602" y="17073"/>
                    <a:pt x="2634" y="17138"/>
                  </a:cubicBezTo>
                  <a:cubicBezTo>
                    <a:pt x="2634" y="17236"/>
                    <a:pt x="2829" y="18081"/>
                    <a:pt x="2959" y="18179"/>
                  </a:cubicBezTo>
                  <a:cubicBezTo>
                    <a:pt x="2959" y="18179"/>
                    <a:pt x="2780" y="18113"/>
                    <a:pt x="2574" y="18113"/>
                  </a:cubicBezTo>
                  <a:cubicBezTo>
                    <a:pt x="2398" y="18113"/>
                    <a:pt x="2201" y="18161"/>
                    <a:pt x="2081" y="18341"/>
                  </a:cubicBezTo>
                  <a:cubicBezTo>
                    <a:pt x="1821" y="18699"/>
                    <a:pt x="1951" y="19349"/>
                    <a:pt x="2114" y="19545"/>
                  </a:cubicBezTo>
                  <a:cubicBezTo>
                    <a:pt x="2220" y="19668"/>
                    <a:pt x="2316" y="19724"/>
                    <a:pt x="2387" y="19724"/>
                  </a:cubicBezTo>
                  <a:cubicBezTo>
                    <a:pt x="2447" y="19724"/>
                    <a:pt x="2489" y="19684"/>
                    <a:pt x="2504" y="19610"/>
                  </a:cubicBezTo>
                  <a:cubicBezTo>
                    <a:pt x="2569" y="19480"/>
                    <a:pt x="2667" y="19284"/>
                    <a:pt x="2797" y="19284"/>
                  </a:cubicBezTo>
                  <a:cubicBezTo>
                    <a:pt x="2927" y="19317"/>
                    <a:pt x="3089" y="19414"/>
                    <a:pt x="3057" y="19740"/>
                  </a:cubicBezTo>
                  <a:cubicBezTo>
                    <a:pt x="3057" y="20079"/>
                    <a:pt x="3291" y="20360"/>
                    <a:pt x="3565" y="20360"/>
                  </a:cubicBezTo>
                  <a:cubicBezTo>
                    <a:pt x="3580" y="20360"/>
                    <a:pt x="3595" y="20359"/>
                    <a:pt x="3610" y="20358"/>
                  </a:cubicBezTo>
                  <a:cubicBezTo>
                    <a:pt x="3935" y="20358"/>
                    <a:pt x="4163" y="20097"/>
                    <a:pt x="4228" y="19772"/>
                  </a:cubicBezTo>
                  <a:cubicBezTo>
                    <a:pt x="4280" y="19485"/>
                    <a:pt x="4479" y="19155"/>
                    <a:pt x="4775" y="19155"/>
                  </a:cubicBezTo>
                  <a:cubicBezTo>
                    <a:pt x="4847" y="19155"/>
                    <a:pt x="4925" y="19175"/>
                    <a:pt x="5008" y="19219"/>
                  </a:cubicBezTo>
                  <a:cubicBezTo>
                    <a:pt x="5304" y="19379"/>
                    <a:pt x="5648" y="19458"/>
                    <a:pt x="5984" y="19458"/>
                  </a:cubicBezTo>
                  <a:cubicBezTo>
                    <a:pt x="6127" y="19458"/>
                    <a:pt x="6270" y="19444"/>
                    <a:pt x="6406" y="19414"/>
                  </a:cubicBezTo>
                  <a:cubicBezTo>
                    <a:pt x="6640" y="19343"/>
                    <a:pt x="7071" y="19241"/>
                    <a:pt x="7389" y="19241"/>
                  </a:cubicBezTo>
                  <a:cubicBezTo>
                    <a:pt x="7647" y="19241"/>
                    <a:pt x="7831" y="19308"/>
                    <a:pt x="7772" y="19512"/>
                  </a:cubicBezTo>
                  <a:cubicBezTo>
                    <a:pt x="7675" y="19967"/>
                    <a:pt x="7349" y="20260"/>
                    <a:pt x="6992" y="20260"/>
                  </a:cubicBezTo>
                  <a:cubicBezTo>
                    <a:pt x="6634" y="20260"/>
                    <a:pt x="6374" y="19740"/>
                    <a:pt x="5854" y="19740"/>
                  </a:cubicBezTo>
                  <a:cubicBezTo>
                    <a:pt x="5507" y="19740"/>
                    <a:pt x="5145" y="19639"/>
                    <a:pt x="4895" y="19639"/>
                  </a:cubicBezTo>
                  <a:cubicBezTo>
                    <a:pt x="4770" y="19639"/>
                    <a:pt x="4672" y="19664"/>
                    <a:pt x="4618" y="19740"/>
                  </a:cubicBezTo>
                  <a:cubicBezTo>
                    <a:pt x="4488" y="19935"/>
                    <a:pt x="4618" y="20162"/>
                    <a:pt x="4618" y="20162"/>
                  </a:cubicBezTo>
                  <a:cubicBezTo>
                    <a:pt x="4618" y="20162"/>
                    <a:pt x="4845" y="20227"/>
                    <a:pt x="4813" y="20455"/>
                  </a:cubicBezTo>
                  <a:cubicBezTo>
                    <a:pt x="4780" y="20715"/>
                    <a:pt x="4780" y="21236"/>
                    <a:pt x="4813" y="21398"/>
                  </a:cubicBezTo>
                  <a:cubicBezTo>
                    <a:pt x="4845" y="21561"/>
                    <a:pt x="4911" y="22049"/>
                    <a:pt x="5008" y="22309"/>
                  </a:cubicBezTo>
                  <a:cubicBezTo>
                    <a:pt x="5073" y="22569"/>
                    <a:pt x="5366" y="23154"/>
                    <a:pt x="5268" y="23284"/>
                  </a:cubicBezTo>
                  <a:cubicBezTo>
                    <a:pt x="5231" y="23378"/>
                    <a:pt x="5106" y="23451"/>
                    <a:pt x="5007" y="23451"/>
                  </a:cubicBezTo>
                  <a:cubicBezTo>
                    <a:pt x="4936" y="23451"/>
                    <a:pt x="4878" y="23413"/>
                    <a:pt x="4878" y="23317"/>
                  </a:cubicBezTo>
                  <a:cubicBezTo>
                    <a:pt x="4845" y="23089"/>
                    <a:pt x="4683" y="22959"/>
                    <a:pt x="4618" y="22862"/>
                  </a:cubicBezTo>
                  <a:cubicBezTo>
                    <a:pt x="4520" y="22764"/>
                    <a:pt x="4520" y="22666"/>
                    <a:pt x="4488" y="22341"/>
                  </a:cubicBezTo>
                  <a:cubicBezTo>
                    <a:pt x="4455" y="22016"/>
                    <a:pt x="4488" y="21138"/>
                    <a:pt x="4325" y="20878"/>
                  </a:cubicBezTo>
                  <a:cubicBezTo>
                    <a:pt x="4325" y="20878"/>
                    <a:pt x="3870" y="20878"/>
                    <a:pt x="3772" y="21073"/>
                  </a:cubicBezTo>
                  <a:cubicBezTo>
                    <a:pt x="3675" y="21268"/>
                    <a:pt x="3382" y="21138"/>
                    <a:pt x="3350" y="21463"/>
                  </a:cubicBezTo>
                  <a:cubicBezTo>
                    <a:pt x="3317" y="21788"/>
                    <a:pt x="3285" y="22211"/>
                    <a:pt x="3285" y="22536"/>
                  </a:cubicBezTo>
                  <a:cubicBezTo>
                    <a:pt x="3285" y="22829"/>
                    <a:pt x="3154" y="23252"/>
                    <a:pt x="2894" y="23577"/>
                  </a:cubicBezTo>
                  <a:cubicBezTo>
                    <a:pt x="2894" y="23577"/>
                    <a:pt x="3154" y="24000"/>
                    <a:pt x="3122" y="24455"/>
                  </a:cubicBezTo>
                  <a:cubicBezTo>
                    <a:pt x="3089" y="24910"/>
                    <a:pt x="2927" y="25268"/>
                    <a:pt x="2862" y="25463"/>
                  </a:cubicBezTo>
                  <a:cubicBezTo>
                    <a:pt x="2797" y="25626"/>
                    <a:pt x="2829" y="25853"/>
                    <a:pt x="3024" y="25886"/>
                  </a:cubicBezTo>
                  <a:cubicBezTo>
                    <a:pt x="3219" y="25886"/>
                    <a:pt x="3772" y="26114"/>
                    <a:pt x="3870" y="26894"/>
                  </a:cubicBezTo>
                  <a:cubicBezTo>
                    <a:pt x="3870" y="26894"/>
                    <a:pt x="3545" y="27089"/>
                    <a:pt x="3577" y="27414"/>
                  </a:cubicBezTo>
                  <a:cubicBezTo>
                    <a:pt x="3610" y="27740"/>
                    <a:pt x="3902" y="28032"/>
                    <a:pt x="4130" y="28357"/>
                  </a:cubicBezTo>
                  <a:cubicBezTo>
                    <a:pt x="4325" y="28683"/>
                    <a:pt x="4650" y="29431"/>
                    <a:pt x="4748" y="29723"/>
                  </a:cubicBezTo>
                  <a:cubicBezTo>
                    <a:pt x="4878" y="30016"/>
                    <a:pt x="5106" y="30244"/>
                    <a:pt x="5138" y="30536"/>
                  </a:cubicBezTo>
                  <a:cubicBezTo>
                    <a:pt x="5171" y="30829"/>
                    <a:pt x="5106" y="31544"/>
                    <a:pt x="5431" y="31544"/>
                  </a:cubicBezTo>
                  <a:cubicBezTo>
                    <a:pt x="5789" y="31577"/>
                    <a:pt x="5854" y="31642"/>
                    <a:pt x="5821" y="31902"/>
                  </a:cubicBezTo>
                  <a:cubicBezTo>
                    <a:pt x="5821" y="32162"/>
                    <a:pt x="5691" y="32325"/>
                    <a:pt x="5951" y="32552"/>
                  </a:cubicBezTo>
                  <a:cubicBezTo>
                    <a:pt x="6179" y="32780"/>
                    <a:pt x="6537" y="33008"/>
                    <a:pt x="6569" y="33170"/>
                  </a:cubicBezTo>
                  <a:cubicBezTo>
                    <a:pt x="6602" y="33333"/>
                    <a:pt x="6699" y="33365"/>
                    <a:pt x="6504" y="33756"/>
                  </a:cubicBezTo>
                  <a:cubicBezTo>
                    <a:pt x="6341" y="34146"/>
                    <a:pt x="6341" y="34341"/>
                    <a:pt x="6569" y="34406"/>
                  </a:cubicBezTo>
                  <a:cubicBezTo>
                    <a:pt x="6829" y="34504"/>
                    <a:pt x="6992" y="35056"/>
                    <a:pt x="6797" y="35447"/>
                  </a:cubicBezTo>
                  <a:cubicBezTo>
                    <a:pt x="6634" y="35869"/>
                    <a:pt x="6471" y="35999"/>
                    <a:pt x="6602" y="36650"/>
                  </a:cubicBezTo>
                  <a:cubicBezTo>
                    <a:pt x="6602" y="36650"/>
                    <a:pt x="6179" y="36975"/>
                    <a:pt x="6179" y="37203"/>
                  </a:cubicBezTo>
                  <a:cubicBezTo>
                    <a:pt x="6179" y="37463"/>
                    <a:pt x="6341" y="37690"/>
                    <a:pt x="6471" y="37951"/>
                  </a:cubicBezTo>
                  <a:cubicBezTo>
                    <a:pt x="6602" y="38178"/>
                    <a:pt x="6894" y="38373"/>
                    <a:pt x="7187" y="38373"/>
                  </a:cubicBezTo>
                  <a:cubicBezTo>
                    <a:pt x="7512" y="38406"/>
                    <a:pt x="8097" y="38731"/>
                    <a:pt x="8520" y="38959"/>
                  </a:cubicBezTo>
                  <a:cubicBezTo>
                    <a:pt x="8802" y="39132"/>
                    <a:pt x="8867" y="39176"/>
                    <a:pt x="8956" y="39176"/>
                  </a:cubicBezTo>
                  <a:cubicBezTo>
                    <a:pt x="9001" y="39176"/>
                    <a:pt x="9051" y="39165"/>
                    <a:pt x="9138" y="39154"/>
                  </a:cubicBezTo>
                  <a:cubicBezTo>
                    <a:pt x="9230" y="39142"/>
                    <a:pt x="9334" y="39131"/>
                    <a:pt x="9441" y="39131"/>
                  </a:cubicBezTo>
                  <a:cubicBezTo>
                    <a:pt x="9635" y="39131"/>
                    <a:pt x="9836" y="39169"/>
                    <a:pt x="9984" y="39316"/>
                  </a:cubicBezTo>
                  <a:cubicBezTo>
                    <a:pt x="10244" y="39544"/>
                    <a:pt x="10504" y="39804"/>
                    <a:pt x="10536" y="39804"/>
                  </a:cubicBezTo>
                  <a:cubicBezTo>
                    <a:pt x="10536" y="39804"/>
                    <a:pt x="10634" y="39934"/>
                    <a:pt x="10797" y="39934"/>
                  </a:cubicBezTo>
                  <a:cubicBezTo>
                    <a:pt x="10992" y="39934"/>
                    <a:pt x="11349" y="40357"/>
                    <a:pt x="11545" y="40682"/>
                  </a:cubicBezTo>
                  <a:cubicBezTo>
                    <a:pt x="11772" y="41007"/>
                    <a:pt x="12162" y="41235"/>
                    <a:pt x="12162" y="41235"/>
                  </a:cubicBezTo>
                  <a:cubicBezTo>
                    <a:pt x="12162" y="41235"/>
                    <a:pt x="12220" y="41728"/>
                    <a:pt x="12610" y="41728"/>
                  </a:cubicBezTo>
                  <a:cubicBezTo>
                    <a:pt x="12633" y="41728"/>
                    <a:pt x="12657" y="41727"/>
                    <a:pt x="12683" y="41723"/>
                  </a:cubicBezTo>
                  <a:cubicBezTo>
                    <a:pt x="12864" y="41681"/>
                    <a:pt x="12979" y="41651"/>
                    <a:pt x="13078" y="41651"/>
                  </a:cubicBezTo>
                  <a:cubicBezTo>
                    <a:pt x="13209" y="41651"/>
                    <a:pt x="13310" y="41704"/>
                    <a:pt x="13496" y="41853"/>
                  </a:cubicBezTo>
                  <a:cubicBezTo>
                    <a:pt x="13788" y="42113"/>
                    <a:pt x="14406" y="42471"/>
                    <a:pt x="14374" y="42731"/>
                  </a:cubicBezTo>
                  <a:cubicBezTo>
                    <a:pt x="14309" y="43024"/>
                    <a:pt x="14081" y="43219"/>
                    <a:pt x="13951" y="43251"/>
                  </a:cubicBezTo>
                  <a:cubicBezTo>
                    <a:pt x="13821" y="43284"/>
                    <a:pt x="13853" y="43446"/>
                    <a:pt x="13853" y="43577"/>
                  </a:cubicBezTo>
                  <a:cubicBezTo>
                    <a:pt x="13853" y="43707"/>
                    <a:pt x="13723" y="44227"/>
                    <a:pt x="13951" y="44227"/>
                  </a:cubicBezTo>
                  <a:cubicBezTo>
                    <a:pt x="14211" y="44227"/>
                    <a:pt x="14276" y="44194"/>
                    <a:pt x="14504" y="44162"/>
                  </a:cubicBezTo>
                  <a:cubicBezTo>
                    <a:pt x="14653" y="44143"/>
                    <a:pt x="14803" y="44103"/>
                    <a:pt x="14952" y="44103"/>
                  </a:cubicBezTo>
                  <a:cubicBezTo>
                    <a:pt x="15063" y="44103"/>
                    <a:pt x="15173" y="44125"/>
                    <a:pt x="15284" y="44194"/>
                  </a:cubicBezTo>
                  <a:cubicBezTo>
                    <a:pt x="15442" y="44307"/>
                    <a:pt x="15661" y="44341"/>
                    <a:pt x="15824" y="44341"/>
                  </a:cubicBezTo>
                  <a:cubicBezTo>
                    <a:pt x="15898" y="44341"/>
                    <a:pt x="15960" y="44335"/>
                    <a:pt x="16000" y="44324"/>
                  </a:cubicBezTo>
                  <a:cubicBezTo>
                    <a:pt x="16097" y="44324"/>
                    <a:pt x="16553" y="44455"/>
                    <a:pt x="16325" y="44845"/>
                  </a:cubicBezTo>
                  <a:cubicBezTo>
                    <a:pt x="16097" y="45235"/>
                    <a:pt x="16097" y="45690"/>
                    <a:pt x="16422" y="46048"/>
                  </a:cubicBezTo>
                  <a:cubicBezTo>
                    <a:pt x="16715" y="46373"/>
                    <a:pt x="17398" y="47056"/>
                    <a:pt x="17398" y="47056"/>
                  </a:cubicBezTo>
                  <a:cubicBezTo>
                    <a:pt x="17398" y="47056"/>
                    <a:pt x="17983" y="47674"/>
                    <a:pt x="17756" y="48162"/>
                  </a:cubicBezTo>
                  <a:cubicBezTo>
                    <a:pt x="17528" y="48682"/>
                    <a:pt x="16975" y="49267"/>
                    <a:pt x="16975" y="49267"/>
                  </a:cubicBezTo>
                  <a:cubicBezTo>
                    <a:pt x="16975" y="49267"/>
                    <a:pt x="16748" y="49625"/>
                    <a:pt x="16943" y="49788"/>
                  </a:cubicBezTo>
                  <a:cubicBezTo>
                    <a:pt x="16995" y="49822"/>
                    <a:pt x="17049" y="49836"/>
                    <a:pt x="17100" y="49836"/>
                  </a:cubicBezTo>
                  <a:cubicBezTo>
                    <a:pt x="17243" y="49836"/>
                    <a:pt x="17366" y="49729"/>
                    <a:pt x="17366" y="49658"/>
                  </a:cubicBezTo>
                  <a:cubicBezTo>
                    <a:pt x="17398" y="49593"/>
                    <a:pt x="17626" y="49365"/>
                    <a:pt x="17626" y="49365"/>
                  </a:cubicBezTo>
                  <a:cubicBezTo>
                    <a:pt x="17626" y="49365"/>
                    <a:pt x="17886" y="49463"/>
                    <a:pt x="17821" y="49755"/>
                  </a:cubicBezTo>
                  <a:cubicBezTo>
                    <a:pt x="17788" y="50048"/>
                    <a:pt x="17431" y="50341"/>
                    <a:pt x="17431" y="50341"/>
                  </a:cubicBezTo>
                  <a:lnTo>
                    <a:pt x="17593" y="50666"/>
                  </a:lnTo>
                  <a:lnTo>
                    <a:pt x="19837" y="50828"/>
                  </a:lnTo>
                  <a:lnTo>
                    <a:pt x="27089" y="51381"/>
                  </a:lnTo>
                  <a:cubicBezTo>
                    <a:pt x="27089" y="51381"/>
                    <a:pt x="27447" y="51381"/>
                    <a:pt x="27512" y="51576"/>
                  </a:cubicBezTo>
                  <a:cubicBezTo>
                    <a:pt x="27715" y="51741"/>
                    <a:pt x="27867" y="51799"/>
                    <a:pt x="27979" y="51799"/>
                  </a:cubicBezTo>
                  <a:cubicBezTo>
                    <a:pt x="28244" y="51799"/>
                    <a:pt x="28292" y="51479"/>
                    <a:pt x="28292" y="51479"/>
                  </a:cubicBezTo>
                  <a:cubicBezTo>
                    <a:pt x="28374" y="51547"/>
                    <a:pt x="28448" y="51575"/>
                    <a:pt x="28511" y="51575"/>
                  </a:cubicBezTo>
                  <a:cubicBezTo>
                    <a:pt x="28749" y="51575"/>
                    <a:pt x="28843" y="51178"/>
                    <a:pt x="28715" y="51024"/>
                  </a:cubicBezTo>
                  <a:cubicBezTo>
                    <a:pt x="28585" y="50828"/>
                    <a:pt x="28455" y="50341"/>
                    <a:pt x="27934" y="49625"/>
                  </a:cubicBezTo>
                  <a:cubicBezTo>
                    <a:pt x="27414" y="48942"/>
                    <a:pt x="28617" y="47707"/>
                    <a:pt x="28617" y="47707"/>
                  </a:cubicBezTo>
                  <a:lnTo>
                    <a:pt x="28780" y="46991"/>
                  </a:lnTo>
                  <a:cubicBezTo>
                    <a:pt x="29138" y="46991"/>
                    <a:pt x="29560" y="46666"/>
                    <a:pt x="29560" y="46211"/>
                  </a:cubicBezTo>
                  <a:cubicBezTo>
                    <a:pt x="29560" y="45755"/>
                    <a:pt x="29918" y="45235"/>
                    <a:pt x="30536" y="45007"/>
                  </a:cubicBezTo>
                  <a:cubicBezTo>
                    <a:pt x="31121" y="44780"/>
                    <a:pt x="30894" y="44032"/>
                    <a:pt x="30634" y="43902"/>
                  </a:cubicBezTo>
                  <a:cubicBezTo>
                    <a:pt x="30341" y="43772"/>
                    <a:pt x="30341" y="43446"/>
                    <a:pt x="30113" y="42926"/>
                  </a:cubicBezTo>
                  <a:cubicBezTo>
                    <a:pt x="29886" y="42406"/>
                    <a:pt x="29983" y="42373"/>
                    <a:pt x="29983" y="41853"/>
                  </a:cubicBezTo>
                  <a:cubicBezTo>
                    <a:pt x="29983" y="41365"/>
                    <a:pt x="29528" y="41105"/>
                    <a:pt x="29528" y="41105"/>
                  </a:cubicBezTo>
                  <a:cubicBezTo>
                    <a:pt x="29528" y="41105"/>
                    <a:pt x="14406" y="18309"/>
                    <a:pt x="14569" y="18179"/>
                  </a:cubicBezTo>
                  <a:cubicBezTo>
                    <a:pt x="14699" y="18016"/>
                    <a:pt x="14569" y="17854"/>
                    <a:pt x="14634" y="17626"/>
                  </a:cubicBezTo>
                  <a:cubicBezTo>
                    <a:pt x="14731" y="17431"/>
                    <a:pt x="15447" y="16293"/>
                    <a:pt x="15447" y="16293"/>
                  </a:cubicBezTo>
                  <a:lnTo>
                    <a:pt x="15447" y="16293"/>
                  </a:lnTo>
                  <a:cubicBezTo>
                    <a:pt x="15421" y="16298"/>
                    <a:pt x="15397" y="16301"/>
                    <a:pt x="15375" y="16301"/>
                  </a:cubicBezTo>
                  <a:cubicBezTo>
                    <a:pt x="15002" y="16301"/>
                    <a:pt x="15089" y="15577"/>
                    <a:pt x="15089" y="15577"/>
                  </a:cubicBezTo>
                  <a:lnTo>
                    <a:pt x="18406" y="4358"/>
                  </a:lnTo>
                  <a:lnTo>
                    <a:pt x="409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1634989" y="2871699"/>
              <a:ext cx="475402" cy="537342"/>
            </a:xfrm>
            <a:custGeom>
              <a:avLst/>
              <a:gdLst/>
              <a:ahLst/>
              <a:cxnLst/>
              <a:rect l="l" t="t" r="r" b="b"/>
              <a:pathLst>
                <a:path w="26211" h="29626" extrusionOk="0">
                  <a:moveTo>
                    <a:pt x="7447" y="0"/>
                  </a:moveTo>
                  <a:lnTo>
                    <a:pt x="6602" y="3968"/>
                  </a:lnTo>
                  <a:cubicBezTo>
                    <a:pt x="6602" y="3968"/>
                    <a:pt x="6016" y="3610"/>
                    <a:pt x="5854" y="3187"/>
                  </a:cubicBezTo>
                  <a:cubicBezTo>
                    <a:pt x="5718" y="2894"/>
                    <a:pt x="5708" y="2867"/>
                    <a:pt x="5432" y="2867"/>
                  </a:cubicBezTo>
                  <a:cubicBezTo>
                    <a:pt x="5369" y="2867"/>
                    <a:pt x="5293" y="2868"/>
                    <a:pt x="5198" y="2868"/>
                  </a:cubicBezTo>
                  <a:cubicBezTo>
                    <a:pt x="5109" y="2868"/>
                    <a:pt x="5004" y="2867"/>
                    <a:pt x="4878" y="2862"/>
                  </a:cubicBezTo>
                  <a:cubicBezTo>
                    <a:pt x="4863" y="2862"/>
                    <a:pt x="4849" y="2861"/>
                    <a:pt x="4834" y="2861"/>
                  </a:cubicBezTo>
                  <a:cubicBezTo>
                    <a:pt x="3987" y="2861"/>
                    <a:pt x="3610" y="3780"/>
                    <a:pt x="3610" y="4195"/>
                  </a:cubicBezTo>
                  <a:cubicBezTo>
                    <a:pt x="3610" y="4651"/>
                    <a:pt x="3415" y="4878"/>
                    <a:pt x="3285" y="5204"/>
                  </a:cubicBezTo>
                  <a:cubicBezTo>
                    <a:pt x="3155" y="5496"/>
                    <a:pt x="3057" y="5919"/>
                    <a:pt x="3187" y="6277"/>
                  </a:cubicBezTo>
                  <a:cubicBezTo>
                    <a:pt x="3350" y="6667"/>
                    <a:pt x="3415" y="7350"/>
                    <a:pt x="3415" y="8033"/>
                  </a:cubicBezTo>
                  <a:cubicBezTo>
                    <a:pt x="3415" y="8496"/>
                    <a:pt x="3183" y="8577"/>
                    <a:pt x="3020" y="8577"/>
                  </a:cubicBezTo>
                  <a:cubicBezTo>
                    <a:pt x="2931" y="8577"/>
                    <a:pt x="2862" y="8553"/>
                    <a:pt x="2862" y="8553"/>
                  </a:cubicBezTo>
                  <a:lnTo>
                    <a:pt x="2862" y="8553"/>
                  </a:lnTo>
                  <a:cubicBezTo>
                    <a:pt x="2862" y="8553"/>
                    <a:pt x="3317" y="8813"/>
                    <a:pt x="3317" y="9301"/>
                  </a:cubicBezTo>
                  <a:cubicBezTo>
                    <a:pt x="3317" y="9821"/>
                    <a:pt x="3220" y="9886"/>
                    <a:pt x="3447" y="10374"/>
                  </a:cubicBezTo>
                  <a:cubicBezTo>
                    <a:pt x="3675" y="10894"/>
                    <a:pt x="3675" y="11220"/>
                    <a:pt x="3935" y="11350"/>
                  </a:cubicBezTo>
                  <a:cubicBezTo>
                    <a:pt x="4228" y="11480"/>
                    <a:pt x="4455" y="12228"/>
                    <a:pt x="3870" y="12455"/>
                  </a:cubicBezTo>
                  <a:cubicBezTo>
                    <a:pt x="3252" y="12683"/>
                    <a:pt x="2894" y="13203"/>
                    <a:pt x="2894" y="13659"/>
                  </a:cubicBezTo>
                  <a:cubicBezTo>
                    <a:pt x="2894" y="14114"/>
                    <a:pt x="2472" y="14439"/>
                    <a:pt x="2114" y="14439"/>
                  </a:cubicBezTo>
                  <a:lnTo>
                    <a:pt x="1951" y="15155"/>
                  </a:lnTo>
                  <a:cubicBezTo>
                    <a:pt x="1951" y="15155"/>
                    <a:pt x="748" y="16390"/>
                    <a:pt x="1268" y="17106"/>
                  </a:cubicBezTo>
                  <a:cubicBezTo>
                    <a:pt x="1789" y="17789"/>
                    <a:pt x="1919" y="18309"/>
                    <a:pt x="2049" y="18472"/>
                  </a:cubicBezTo>
                  <a:cubicBezTo>
                    <a:pt x="2152" y="18626"/>
                    <a:pt x="2072" y="19023"/>
                    <a:pt x="1841" y="19023"/>
                  </a:cubicBezTo>
                  <a:cubicBezTo>
                    <a:pt x="1780" y="19023"/>
                    <a:pt x="1708" y="18995"/>
                    <a:pt x="1626" y="18927"/>
                  </a:cubicBezTo>
                  <a:cubicBezTo>
                    <a:pt x="1626" y="18927"/>
                    <a:pt x="1578" y="19261"/>
                    <a:pt x="1315" y="19261"/>
                  </a:cubicBezTo>
                  <a:cubicBezTo>
                    <a:pt x="1203" y="19261"/>
                    <a:pt x="1051" y="19200"/>
                    <a:pt x="846" y="19024"/>
                  </a:cubicBezTo>
                  <a:cubicBezTo>
                    <a:pt x="846" y="19024"/>
                    <a:pt x="98" y="19545"/>
                    <a:pt x="0" y="20130"/>
                  </a:cubicBezTo>
                  <a:lnTo>
                    <a:pt x="14309" y="28227"/>
                  </a:lnTo>
                  <a:lnTo>
                    <a:pt x="22634" y="29626"/>
                  </a:lnTo>
                  <a:lnTo>
                    <a:pt x="26211" y="3415"/>
                  </a:lnTo>
                  <a:lnTo>
                    <a:pt x="7447"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2223623" y="3026829"/>
              <a:ext cx="941971" cy="928060"/>
            </a:xfrm>
            <a:custGeom>
              <a:avLst/>
              <a:gdLst/>
              <a:ahLst/>
              <a:cxnLst/>
              <a:rect l="l" t="t" r="r" b="b"/>
              <a:pathLst>
                <a:path w="51935" h="51168" extrusionOk="0">
                  <a:moveTo>
                    <a:pt x="15578" y="0"/>
                  </a:moveTo>
                  <a:lnTo>
                    <a:pt x="13822" y="20975"/>
                  </a:lnTo>
                  <a:lnTo>
                    <a:pt x="261" y="19674"/>
                  </a:lnTo>
                  <a:lnTo>
                    <a:pt x="163" y="20520"/>
                  </a:lnTo>
                  <a:lnTo>
                    <a:pt x="1" y="20520"/>
                  </a:lnTo>
                  <a:cubicBezTo>
                    <a:pt x="98" y="20552"/>
                    <a:pt x="326" y="20748"/>
                    <a:pt x="358" y="20845"/>
                  </a:cubicBezTo>
                  <a:cubicBezTo>
                    <a:pt x="358" y="20975"/>
                    <a:pt x="391" y="21268"/>
                    <a:pt x="391" y="21268"/>
                  </a:cubicBezTo>
                  <a:lnTo>
                    <a:pt x="911" y="22081"/>
                  </a:lnTo>
                  <a:cubicBezTo>
                    <a:pt x="911" y="22081"/>
                    <a:pt x="1236" y="22341"/>
                    <a:pt x="1432" y="22373"/>
                  </a:cubicBezTo>
                  <a:cubicBezTo>
                    <a:pt x="1659" y="22406"/>
                    <a:pt x="2375" y="23154"/>
                    <a:pt x="2570" y="23609"/>
                  </a:cubicBezTo>
                  <a:cubicBezTo>
                    <a:pt x="2732" y="24065"/>
                    <a:pt x="2862" y="24292"/>
                    <a:pt x="3090" y="24487"/>
                  </a:cubicBezTo>
                  <a:cubicBezTo>
                    <a:pt x="3350" y="24682"/>
                    <a:pt x="3903" y="25300"/>
                    <a:pt x="3968" y="25430"/>
                  </a:cubicBezTo>
                  <a:cubicBezTo>
                    <a:pt x="4001" y="25560"/>
                    <a:pt x="4131" y="25560"/>
                    <a:pt x="4196" y="25560"/>
                  </a:cubicBezTo>
                  <a:cubicBezTo>
                    <a:pt x="4261" y="25560"/>
                    <a:pt x="4423" y="25625"/>
                    <a:pt x="4456" y="25788"/>
                  </a:cubicBezTo>
                  <a:cubicBezTo>
                    <a:pt x="4488" y="25951"/>
                    <a:pt x="4619" y="26146"/>
                    <a:pt x="4944" y="26341"/>
                  </a:cubicBezTo>
                  <a:cubicBezTo>
                    <a:pt x="5236" y="26536"/>
                    <a:pt x="5724" y="26959"/>
                    <a:pt x="5789" y="27316"/>
                  </a:cubicBezTo>
                  <a:cubicBezTo>
                    <a:pt x="5854" y="27674"/>
                    <a:pt x="6049" y="28812"/>
                    <a:pt x="6179" y="29235"/>
                  </a:cubicBezTo>
                  <a:cubicBezTo>
                    <a:pt x="6277" y="29658"/>
                    <a:pt x="6570" y="30471"/>
                    <a:pt x="6602" y="30829"/>
                  </a:cubicBezTo>
                  <a:cubicBezTo>
                    <a:pt x="6635" y="31154"/>
                    <a:pt x="6862" y="31544"/>
                    <a:pt x="6927" y="31609"/>
                  </a:cubicBezTo>
                  <a:cubicBezTo>
                    <a:pt x="7025" y="31674"/>
                    <a:pt x="7058" y="31999"/>
                    <a:pt x="7448" y="32422"/>
                  </a:cubicBezTo>
                  <a:cubicBezTo>
                    <a:pt x="7838" y="32812"/>
                    <a:pt x="8488" y="33268"/>
                    <a:pt x="8781" y="33268"/>
                  </a:cubicBezTo>
                  <a:lnTo>
                    <a:pt x="9366" y="33788"/>
                  </a:lnTo>
                  <a:cubicBezTo>
                    <a:pt x="9366" y="33788"/>
                    <a:pt x="9789" y="33853"/>
                    <a:pt x="9919" y="33853"/>
                  </a:cubicBezTo>
                  <a:cubicBezTo>
                    <a:pt x="9919" y="33853"/>
                    <a:pt x="10244" y="34113"/>
                    <a:pt x="10505" y="34146"/>
                  </a:cubicBezTo>
                  <a:cubicBezTo>
                    <a:pt x="10797" y="34178"/>
                    <a:pt x="10862" y="34503"/>
                    <a:pt x="11025" y="34666"/>
                  </a:cubicBezTo>
                  <a:cubicBezTo>
                    <a:pt x="11174" y="34814"/>
                    <a:pt x="11648" y="35398"/>
                    <a:pt x="12051" y="35398"/>
                  </a:cubicBezTo>
                  <a:cubicBezTo>
                    <a:pt x="12089" y="35398"/>
                    <a:pt x="12127" y="35393"/>
                    <a:pt x="12163" y="35381"/>
                  </a:cubicBezTo>
                  <a:cubicBezTo>
                    <a:pt x="12586" y="35284"/>
                    <a:pt x="12716" y="34633"/>
                    <a:pt x="12976" y="34406"/>
                  </a:cubicBezTo>
                  <a:cubicBezTo>
                    <a:pt x="13204" y="34178"/>
                    <a:pt x="13496" y="33528"/>
                    <a:pt x="13529" y="33170"/>
                  </a:cubicBezTo>
                  <a:cubicBezTo>
                    <a:pt x="13529" y="32812"/>
                    <a:pt x="13822" y="32390"/>
                    <a:pt x="14147" y="32227"/>
                  </a:cubicBezTo>
                  <a:cubicBezTo>
                    <a:pt x="14472" y="32064"/>
                    <a:pt x="14667" y="31577"/>
                    <a:pt x="14667" y="31577"/>
                  </a:cubicBezTo>
                  <a:cubicBezTo>
                    <a:pt x="14667" y="31577"/>
                    <a:pt x="14936" y="31288"/>
                    <a:pt x="15268" y="31288"/>
                  </a:cubicBezTo>
                  <a:cubicBezTo>
                    <a:pt x="15368" y="31288"/>
                    <a:pt x="15473" y="31314"/>
                    <a:pt x="15578" y="31381"/>
                  </a:cubicBezTo>
                  <a:cubicBezTo>
                    <a:pt x="15851" y="31557"/>
                    <a:pt x="16089" y="31592"/>
                    <a:pt x="16236" y="31592"/>
                  </a:cubicBezTo>
                  <a:cubicBezTo>
                    <a:pt x="16333" y="31592"/>
                    <a:pt x="16391" y="31577"/>
                    <a:pt x="16391" y="31577"/>
                  </a:cubicBezTo>
                  <a:cubicBezTo>
                    <a:pt x="16391" y="31577"/>
                    <a:pt x="16488" y="31739"/>
                    <a:pt x="16911" y="31804"/>
                  </a:cubicBezTo>
                  <a:cubicBezTo>
                    <a:pt x="17334" y="31869"/>
                    <a:pt x="17724" y="31967"/>
                    <a:pt x="17756" y="32097"/>
                  </a:cubicBezTo>
                  <a:cubicBezTo>
                    <a:pt x="17756" y="32097"/>
                    <a:pt x="17886" y="32019"/>
                    <a:pt x="18031" y="32019"/>
                  </a:cubicBezTo>
                  <a:cubicBezTo>
                    <a:pt x="18115" y="32019"/>
                    <a:pt x="18205" y="32046"/>
                    <a:pt x="18277" y="32129"/>
                  </a:cubicBezTo>
                  <a:cubicBezTo>
                    <a:pt x="18363" y="32230"/>
                    <a:pt x="18456" y="32261"/>
                    <a:pt x="18533" y="32261"/>
                  </a:cubicBezTo>
                  <a:cubicBezTo>
                    <a:pt x="18629" y="32261"/>
                    <a:pt x="18700" y="32213"/>
                    <a:pt x="18700" y="32194"/>
                  </a:cubicBezTo>
                  <a:cubicBezTo>
                    <a:pt x="18700" y="32190"/>
                    <a:pt x="18707" y="32188"/>
                    <a:pt x="18720" y="32188"/>
                  </a:cubicBezTo>
                  <a:cubicBezTo>
                    <a:pt x="18816" y="32188"/>
                    <a:pt x="19231" y="32295"/>
                    <a:pt x="19545" y="32552"/>
                  </a:cubicBezTo>
                  <a:cubicBezTo>
                    <a:pt x="19870" y="32845"/>
                    <a:pt x="20260" y="32877"/>
                    <a:pt x="20521" y="32975"/>
                  </a:cubicBezTo>
                  <a:cubicBezTo>
                    <a:pt x="20813" y="33072"/>
                    <a:pt x="20976" y="33105"/>
                    <a:pt x="21073" y="33495"/>
                  </a:cubicBezTo>
                  <a:cubicBezTo>
                    <a:pt x="21139" y="33853"/>
                    <a:pt x="21951" y="34503"/>
                    <a:pt x="22179" y="34633"/>
                  </a:cubicBezTo>
                  <a:cubicBezTo>
                    <a:pt x="22363" y="34726"/>
                    <a:pt x="22432" y="35224"/>
                    <a:pt x="22164" y="35224"/>
                  </a:cubicBezTo>
                  <a:cubicBezTo>
                    <a:pt x="22149" y="35224"/>
                    <a:pt x="22132" y="35222"/>
                    <a:pt x="22114" y="35219"/>
                  </a:cubicBezTo>
                  <a:lnTo>
                    <a:pt x="22114" y="35219"/>
                  </a:lnTo>
                  <a:cubicBezTo>
                    <a:pt x="22114" y="35219"/>
                    <a:pt x="23545" y="36097"/>
                    <a:pt x="23252" y="36747"/>
                  </a:cubicBezTo>
                  <a:cubicBezTo>
                    <a:pt x="23252" y="36747"/>
                    <a:pt x="23187" y="36845"/>
                    <a:pt x="23317" y="37007"/>
                  </a:cubicBezTo>
                  <a:cubicBezTo>
                    <a:pt x="23447" y="37202"/>
                    <a:pt x="24098" y="38276"/>
                    <a:pt x="24228" y="38633"/>
                  </a:cubicBezTo>
                  <a:cubicBezTo>
                    <a:pt x="24390" y="38958"/>
                    <a:pt x="24521" y="39089"/>
                    <a:pt x="24651" y="39154"/>
                  </a:cubicBezTo>
                  <a:cubicBezTo>
                    <a:pt x="24651" y="39154"/>
                    <a:pt x="24683" y="39381"/>
                    <a:pt x="24748" y="39544"/>
                  </a:cubicBezTo>
                  <a:cubicBezTo>
                    <a:pt x="24813" y="39739"/>
                    <a:pt x="25561" y="41170"/>
                    <a:pt x="25561" y="41170"/>
                  </a:cubicBezTo>
                  <a:cubicBezTo>
                    <a:pt x="25561" y="41170"/>
                    <a:pt x="25789" y="41788"/>
                    <a:pt x="26147" y="42015"/>
                  </a:cubicBezTo>
                  <a:cubicBezTo>
                    <a:pt x="26537" y="42210"/>
                    <a:pt x="27187" y="42503"/>
                    <a:pt x="27187" y="43088"/>
                  </a:cubicBezTo>
                  <a:cubicBezTo>
                    <a:pt x="27187" y="43641"/>
                    <a:pt x="27187" y="44194"/>
                    <a:pt x="27447" y="44519"/>
                  </a:cubicBezTo>
                  <a:cubicBezTo>
                    <a:pt x="27675" y="44877"/>
                    <a:pt x="27675" y="45462"/>
                    <a:pt x="27610" y="45592"/>
                  </a:cubicBezTo>
                  <a:cubicBezTo>
                    <a:pt x="27545" y="45755"/>
                    <a:pt x="27610" y="45885"/>
                    <a:pt x="27740" y="46015"/>
                  </a:cubicBezTo>
                  <a:cubicBezTo>
                    <a:pt x="27870" y="46145"/>
                    <a:pt x="28130" y="46698"/>
                    <a:pt x="28390" y="46731"/>
                  </a:cubicBezTo>
                  <a:cubicBezTo>
                    <a:pt x="28651" y="46796"/>
                    <a:pt x="29041" y="47218"/>
                    <a:pt x="29041" y="47674"/>
                  </a:cubicBezTo>
                  <a:cubicBezTo>
                    <a:pt x="29041" y="48129"/>
                    <a:pt x="29594" y="48584"/>
                    <a:pt x="29919" y="48682"/>
                  </a:cubicBezTo>
                  <a:cubicBezTo>
                    <a:pt x="30277" y="48812"/>
                    <a:pt x="30439" y="49040"/>
                    <a:pt x="30439" y="49300"/>
                  </a:cubicBezTo>
                  <a:cubicBezTo>
                    <a:pt x="30463" y="49465"/>
                    <a:pt x="30607" y="49579"/>
                    <a:pt x="30696" y="49579"/>
                  </a:cubicBezTo>
                  <a:cubicBezTo>
                    <a:pt x="30730" y="49579"/>
                    <a:pt x="30755" y="49563"/>
                    <a:pt x="30764" y="49527"/>
                  </a:cubicBezTo>
                  <a:cubicBezTo>
                    <a:pt x="30786" y="49484"/>
                    <a:pt x="30847" y="49462"/>
                    <a:pt x="30926" y="49462"/>
                  </a:cubicBezTo>
                  <a:cubicBezTo>
                    <a:pt x="31082" y="49462"/>
                    <a:pt x="31306" y="49549"/>
                    <a:pt x="31415" y="49722"/>
                  </a:cubicBezTo>
                  <a:cubicBezTo>
                    <a:pt x="31577" y="49950"/>
                    <a:pt x="31870" y="49950"/>
                    <a:pt x="32065" y="49950"/>
                  </a:cubicBezTo>
                  <a:cubicBezTo>
                    <a:pt x="32228" y="49950"/>
                    <a:pt x="34179" y="49918"/>
                    <a:pt x="34179" y="49918"/>
                  </a:cubicBezTo>
                  <a:cubicBezTo>
                    <a:pt x="34179" y="49918"/>
                    <a:pt x="34220" y="49914"/>
                    <a:pt x="34286" y="49914"/>
                  </a:cubicBezTo>
                  <a:cubicBezTo>
                    <a:pt x="34500" y="49914"/>
                    <a:pt x="34973" y="49952"/>
                    <a:pt x="35122" y="50275"/>
                  </a:cubicBezTo>
                  <a:cubicBezTo>
                    <a:pt x="35289" y="50638"/>
                    <a:pt x="35672" y="51168"/>
                    <a:pt x="36106" y="51168"/>
                  </a:cubicBezTo>
                  <a:cubicBezTo>
                    <a:pt x="36178" y="51168"/>
                    <a:pt x="36251" y="51153"/>
                    <a:pt x="36325" y="51121"/>
                  </a:cubicBezTo>
                  <a:cubicBezTo>
                    <a:pt x="36845" y="50861"/>
                    <a:pt x="36455" y="50210"/>
                    <a:pt x="36390" y="50178"/>
                  </a:cubicBezTo>
                  <a:cubicBezTo>
                    <a:pt x="36325" y="50145"/>
                    <a:pt x="36748" y="49560"/>
                    <a:pt x="36748" y="49560"/>
                  </a:cubicBezTo>
                  <a:cubicBezTo>
                    <a:pt x="36748" y="49560"/>
                    <a:pt x="37008" y="49397"/>
                    <a:pt x="36878" y="48909"/>
                  </a:cubicBezTo>
                  <a:cubicBezTo>
                    <a:pt x="36780" y="48422"/>
                    <a:pt x="36618" y="48292"/>
                    <a:pt x="36683" y="47869"/>
                  </a:cubicBezTo>
                  <a:cubicBezTo>
                    <a:pt x="36748" y="47446"/>
                    <a:pt x="36293" y="46503"/>
                    <a:pt x="36390" y="45560"/>
                  </a:cubicBezTo>
                  <a:cubicBezTo>
                    <a:pt x="36455" y="44649"/>
                    <a:pt x="36618" y="44162"/>
                    <a:pt x="36845" y="43609"/>
                  </a:cubicBezTo>
                  <a:cubicBezTo>
                    <a:pt x="36970" y="43324"/>
                    <a:pt x="36919" y="43166"/>
                    <a:pt x="36806" y="43166"/>
                  </a:cubicBezTo>
                  <a:cubicBezTo>
                    <a:pt x="36711" y="43166"/>
                    <a:pt x="36573" y="43275"/>
                    <a:pt x="36455" y="43511"/>
                  </a:cubicBezTo>
                  <a:cubicBezTo>
                    <a:pt x="36163" y="44032"/>
                    <a:pt x="35870" y="44779"/>
                    <a:pt x="35935" y="45723"/>
                  </a:cubicBezTo>
                  <a:cubicBezTo>
                    <a:pt x="36000" y="46698"/>
                    <a:pt x="36195" y="47121"/>
                    <a:pt x="36228" y="47706"/>
                  </a:cubicBezTo>
                  <a:cubicBezTo>
                    <a:pt x="36260" y="48259"/>
                    <a:pt x="36390" y="48779"/>
                    <a:pt x="36520" y="48909"/>
                  </a:cubicBezTo>
                  <a:cubicBezTo>
                    <a:pt x="36632" y="49021"/>
                    <a:pt x="36576" y="49326"/>
                    <a:pt x="36496" y="49326"/>
                  </a:cubicBezTo>
                  <a:cubicBezTo>
                    <a:pt x="36483" y="49326"/>
                    <a:pt x="36469" y="49318"/>
                    <a:pt x="36455" y="49300"/>
                  </a:cubicBezTo>
                  <a:cubicBezTo>
                    <a:pt x="36325" y="49170"/>
                    <a:pt x="36098" y="48649"/>
                    <a:pt x="35967" y="48519"/>
                  </a:cubicBezTo>
                  <a:cubicBezTo>
                    <a:pt x="35837" y="48357"/>
                    <a:pt x="35837" y="48096"/>
                    <a:pt x="35870" y="47836"/>
                  </a:cubicBezTo>
                  <a:cubicBezTo>
                    <a:pt x="35870" y="47576"/>
                    <a:pt x="35870" y="46958"/>
                    <a:pt x="35642" y="46698"/>
                  </a:cubicBezTo>
                  <a:cubicBezTo>
                    <a:pt x="35447" y="46405"/>
                    <a:pt x="35220" y="46048"/>
                    <a:pt x="35220" y="45560"/>
                  </a:cubicBezTo>
                  <a:cubicBezTo>
                    <a:pt x="35252" y="45072"/>
                    <a:pt x="35122" y="44910"/>
                    <a:pt x="34797" y="44779"/>
                  </a:cubicBezTo>
                  <a:cubicBezTo>
                    <a:pt x="34472" y="44617"/>
                    <a:pt x="34309" y="44292"/>
                    <a:pt x="34341" y="44194"/>
                  </a:cubicBezTo>
                  <a:cubicBezTo>
                    <a:pt x="34341" y="44153"/>
                    <a:pt x="34359" y="44135"/>
                    <a:pt x="34386" y="44135"/>
                  </a:cubicBezTo>
                  <a:cubicBezTo>
                    <a:pt x="34423" y="44135"/>
                    <a:pt x="34480" y="44170"/>
                    <a:pt x="34537" y="44227"/>
                  </a:cubicBezTo>
                  <a:cubicBezTo>
                    <a:pt x="34576" y="44285"/>
                    <a:pt x="34603" y="44297"/>
                    <a:pt x="34647" y="44297"/>
                  </a:cubicBezTo>
                  <a:cubicBezTo>
                    <a:pt x="34676" y="44297"/>
                    <a:pt x="34712" y="44292"/>
                    <a:pt x="34764" y="44292"/>
                  </a:cubicBezTo>
                  <a:cubicBezTo>
                    <a:pt x="34862" y="44292"/>
                    <a:pt x="35317" y="43479"/>
                    <a:pt x="35317" y="43479"/>
                  </a:cubicBezTo>
                  <a:lnTo>
                    <a:pt x="35415" y="44812"/>
                  </a:lnTo>
                  <a:cubicBezTo>
                    <a:pt x="35415" y="44812"/>
                    <a:pt x="35525" y="44911"/>
                    <a:pt x="35618" y="44911"/>
                  </a:cubicBezTo>
                  <a:cubicBezTo>
                    <a:pt x="35676" y="44911"/>
                    <a:pt x="35727" y="44872"/>
                    <a:pt x="35740" y="44747"/>
                  </a:cubicBezTo>
                  <a:cubicBezTo>
                    <a:pt x="35772" y="44389"/>
                    <a:pt x="36033" y="43609"/>
                    <a:pt x="36260" y="43153"/>
                  </a:cubicBezTo>
                  <a:cubicBezTo>
                    <a:pt x="36455" y="42731"/>
                    <a:pt x="36358" y="41983"/>
                    <a:pt x="35837" y="41918"/>
                  </a:cubicBezTo>
                  <a:cubicBezTo>
                    <a:pt x="35317" y="41820"/>
                    <a:pt x="34862" y="41495"/>
                    <a:pt x="34894" y="41495"/>
                  </a:cubicBezTo>
                  <a:cubicBezTo>
                    <a:pt x="34914" y="41495"/>
                    <a:pt x="35168" y="41544"/>
                    <a:pt x="35437" y="41544"/>
                  </a:cubicBezTo>
                  <a:cubicBezTo>
                    <a:pt x="35604" y="41544"/>
                    <a:pt x="35777" y="41525"/>
                    <a:pt x="35902" y="41462"/>
                  </a:cubicBezTo>
                  <a:cubicBezTo>
                    <a:pt x="36000" y="41419"/>
                    <a:pt x="36108" y="41397"/>
                    <a:pt x="36212" y="41397"/>
                  </a:cubicBezTo>
                  <a:cubicBezTo>
                    <a:pt x="36419" y="41397"/>
                    <a:pt x="36607" y="41484"/>
                    <a:pt x="36650" y="41658"/>
                  </a:cubicBezTo>
                  <a:cubicBezTo>
                    <a:pt x="36681" y="41779"/>
                    <a:pt x="36739" y="41829"/>
                    <a:pt x="36803" y="41829"/>
                  </a:cubicBezTo>
                  <a:cubicBezTo>
                    <a:pt x="36876" y="41829"/>
                    <a:pt x="36956" y="41762"/>
                    <a:pt x="37008" y="41658"/>
                  </a:cubicBezTo>
                  <a:cubicBezTo>
                    <a:pt x="37106" y="41462"/>
                    <a:pt x="37431" y="41397"/>
                    <a:pt x="37724" y="39967"/>
                  </a:cubicBezTo>
                  <a:cubicBezTo>
                    <a:pt x="37724" y="39967"/>
                    <a:pt x="37724" y="39869"/>
                    <a:pt x="37984" y="39869"/>
                  </a:cubicBezTo>
                  <a:cubicBezTo>
                    <a:pt x="38064" y="39869"/>
                    <a:pt x="38135" y="39875"/>
                    <a:pt x="38196" y="39875"/>
                  </a:cubicBezTo>
                  <a:cubicBezTo>
                    <a:pt x="38335" y="39875"/>
                    <a:pt x="38426" y="39844"/>
                    <a:pt x="38471" y="39641"/>
                  </a:cubicBezTo>
                  <a:cubicBezTo>
                    <a:pt x="38516" y="39418"/>
                    <a:pt x="38607" y="38980"/>
                    <a:pt x="38817" y="38980"/>
                  </a:cubicBezTo>
                  <a:cubicBezTo>
                    <a:pt x="38913" y="38980"/>
                    <a:pt x="39034" y="39072"/>
                    <a:pt x="39187" y="39316"/>
                  </a:cubicBezTo>
                  <a:lnTo>
                    <a:pt x="39284" y="39414"/>
                  </a:lnTo>
                  <a:cubicBezTo>
                    <a:pt x="39284" y="39414"/>
                    <a:pt x="38374" y="39869"/>
                    <a:pt x="37886" y="40747"/>
                  </a:cubicBezTo>
                  <a:cubicBezTo>
                    <a:pt x="37886" y="40747"/>
                    <a:pt x="37561" y="41235"/>
                    <a:pt x="37528" y="41560"/>
                  </a:cubicBezTo>
                  <a:cubicBezTo>
                    <a:pt x="37495" y="41727"/>
                    <a:pt x="37565" y="41800"/>
                    <a:pt x="37663" y="41800"/>
                  </a:cubicBezTo>
                  <a:cubicBezTo>
                    <a:pt x="37755" y="41800"/>
                    <a:pt x="37872" y="41736"/>
                    <a:pt x="37951" y="41625"/>
                  </a:cubicBezTo>
                  <a:cubicBezTo>
                    <a:pt x="38081" y="41397"/>
                    <a:pt x="38016" y="41040"/>
                    <a:pt x="38341" y="40747"/>
                  </a:cubicBezTo>
                  <a:cubicBezTo>
                    <a:pt x="38699" y="40422"/>
                    <a:pt x="39610" y="39869"/>
                    <a:pt x="39707" y="39674"/>
                  </a:cubicBezTo>
                  <a:cubicBezTo>
                    <a:pt x="39805" y="39446"/>
                    <a:pt x="39935" y="39316"/>
                    <a:pt x="39935" y="39316"/>
                  </a:cubicBezTo>
                  <a:cubicBezTo>
                    <a:pt x="39935" y="39316"/>
                    <a:pt x="40000" y="39186"/>
                    <a:pt x="39707" y="38828"/>
                  </a:cubicBezTo>
                  <a:cubicBezTo>
                    <a:pt x="39447" y="38471"/>
                    <a:pt x="39122" y="37885"/>
                    <a:pt x="39252" y="37723"/>
                  </a:cubicBezTo>
                  <a:cubicBezTo>
                    <a:pt x="39273" y="37702"/>
                    <a:pt x="39301" y="37693"/>
                    <a:pt x="39334" y="37693"/>
                  </a:cubicBezTo>
                  <a:cubicBezTo>
                    <a:pt x="39509" y="37693"/>
                    <a:pt x="39825" y="37949"/>
                    <a:pt x="39935" y="38113"/>
                  </a:cubicBezTo>
                  <a:cubicBezTo>
                    <a:pt x="39948" y="38129"/>
                    <a:pt x="39957" y="38136"/>
                    <a:pt x="39963" y="38136"/>
                  </a:cubicBezTo>
                  <a:cubicBezTo>
                    <a:pt x="40017" y="38136"/>
                    <a:pt x="39853" y="37589"/>
                    <a:pt x="40092" y="37589"/>
                  </a:cubicBezTo>
                  <a:cubicBezTo>
                    <a:pt x="40104" y="37589"/>
                    <a:pt x="40116" y="37590"/>
                    <a:pt x="40130" y="37593"/>
                  </a:cubicBezTo>
                  <a:cubicBezTo>
                    <a:pt x="40455" y="37690"/>
                    <a:pt x="40358" y="37853"/>
                    <a:pt x="40358" y="37853"/>
                  </a:cubicBezTo>
                  <a:cubicBezTo>
                    <a:pt x="40358" y="37853"/>
                    <a:pt x="40693" y="37473"/>
                    <a:pt x="40900" y="37473"/>
                  </a:cubicBezTo>
                  <a:cubicBezTo>
                    <a:pt x="40943" y="37473"/>
                    <a:pt x="40980" y="37489"/>
                    <a:pt x="41008" y="37528"/>
                  </a:cubicBezTo>
                  <a:cubicBezTo>
                    <a:pt x="41138" y="37723"/>
                    <a:pt x="40618" y="38211"/>
                    <a:pt x="40618" y="38341"/>
                  </a:cubicBezTo>
                  <a:cubicBezTo>
                    <a:pt x="40585" y="38471"/>
                    <a:pt x="40000" y="38926"/>
                    <a:pt x="40032" y="39121"/>
                  </a:cubicBezTo>
                  <a:cubicBezTo>
                    <a:pt x="40032" y="39223"/>
                    <a:pt x="40045" y="39274"/>
                    <a:pt x="40118" y="39274"/>
                  </a:cubicBezTo>
                  <a:cubicBezTo>
                    <a:pt x="40162" y="39274"/>
                    <a:pt x="40228" y="39255"/>
                    <a:pt x="40325" y="39219"/>
                  </a:cubicBezTo>
                  <a:cubicBezTo>
                    <a:pt x="40585" y="39121"/>
                    <a:pt x="42309" y="38113"/>
                    <a:pt x="42309" y="38113"/>
                  </a:cubicBezTo>
                  <a:cubicBezTo>
                    <a:pt x="42309" y="38113"/>
                    <a:pt x="42360" y="38044"/>
                    <a:pt x="42288" y="38044"/>
                  </a:cubicBezTo>
                  <a:cubicBezTo>
                    <a:pt x="42261" y="38044"/>
                    <a:pt x="42217" y="38054"/>
                    <a:pt x="42146" y="38080"/>
                  </a:cubicBezTo>
                  <a:cubicBezTo>
                    <a:pt x="41886" y="38211"/>
                    <a:pt x="41528" y="38406"/>
                    <a:pt x="41528" y="38406"/>
                  </a:cubicBezTo>
                  <a:cubicBezTo>
                    <a:pt x="41528" y="38406"/>
                    <a:pt x="41490" y="38408"/>
                    <a:pt x="41435" y="38408"/>
                  </a:cubicBezTo>
                  <a:cubicBezTo>
                    <a:pt x="41272" y="38408"/>
                    <a:pt x="40967" y="38389"/>
                    <a:pt x="41138" y="38243"/>
                  </a:cubicBezTo>
                  <a:cubicBezTo>
                    <a:pt x="41322" y="38085"/>
                    <a:pt x="41911" y="37800"/>
                    <a:pt x="42163" y="37800"/>
                  </a:cubicBezTo>
                  <a:cubicBezTo>
                    <a:pt x="42223" y="37800"/>
                    <a:pt x="42264" y="37816"/>
                    <a:pt x="42276" y="37853"/>
                  </a:cubicBezTo>
                  <a:cubicBezTo>
                    <a:pt x="42374" y="38015"/>
                    <a:pt x="42309" y="38113"/>
                    <a:pt x="42374" y="38113"/>
                  </a:cubicBezTo>
                  <a:cubicBezTo>
                    <a:pt x="42471" y="38113"/>
                    <a:pt x="43024" y="37755"/>
                    <a:pt x="43154" y="37528"/>
                  </a:cubicBezTo>
                  <a:cubicBezTo>
                    <a:pt x="43272" y="37362"/>
                    <a:pt x="43493" y="37317"/>
                    <a:pt x="43667" y="37317"/>
                  </a:cubicBezTo>
                  <a:cubicBezTo>
                    <a:pt x="43733" y="37317"/>
                    <a:pt x="43793" y="37324"/>
                    <a:pt x="43837" y="37332"/>
                  </a:cubicBezTo>
                  <a:cubicBezTo>
                    <a:pt x="43877" y="37343"/>
                    <a:pt x="43924" y="37349"/>
                    <a:pt x="43975" y="37349"/>
                  </a:cubicBezTo>
                  <a:cubicBezTo>
                    <a:pt x="44091" y="37349"/>
                    <a:pt x="44233" y="37315"/>
                    <a:pt x="44390" y="37202"/>
                  </a:cubicBezTo>
                  <a:cubicBezTo>
                    <a:pt x="44650" y="37072"/>
                    <a:pt x="44748" y="37007"/>
                    <a:pt x="44910" y="37007"/>
                  </a:cubicBezTo>
                  <a:cubicBezTo>
                    <a:pt x="45105" y="37007"/>
                    <a:pt x="45561" y="36650"/>
                    <a:pt x="45593" y="36324"/>
                  </a:cubicBezTo>
                  <a:cubicBezTo>
                    <a:pt x="45593" y="36324"/>
                    <a:pt x="45951" y="36227"/>
                    <a:pt x="46049" y="36032"/>
                  </a:cubicBezTo>
                  <a:cubicBezTo>
                    <a:pt x="46049" y="36032"/>
                    <a:pt x="46208" y="36334"/>
                    <a:pt x="46423" y="36334"/>
                  </a:cubicBezTo>
                  <a:cubicBezTo>
                    <a:pt x="46499" y="36334"/>
                    <a:pt x="46582" y="36296"/>
                    <a:pt x="46666" y="36194"/>
                  </a:cubicBezTo>
                  <a:cubicBezTo>
                    <a:pt x="46959" y="35804"/>
                    <a:pt x="47349" y="35479"/>
                    <a:pt x="47122" y="35381"/>
                  </a:cubicBezTo>
                  <a:cubicBezTo>
                    <a:pt x="47079" y="35363"/>
                    <a:pt x="47027" y="35355"/>
                    <a:pt x="46970" y="35355"/>
                  </a:cubicBezTo>
                  <a:cubicBezTo>
                    <a:pt x="46725" y="35355"/>
                    <a:pt x="46394" y="35503"/>
                    <a:pt x="46341" y="35609"/>
                  </a:cubicBezTo>
                  <a:cubicBezTo>
                    <a:pt x="46331" y="35624"/>
                    <a:pt x="46321" y="35632"/>
                    <a:pt x="46310" y="35632"/>
                  </a:cubicBezTo>
                  <a:cubicBezTo>
                    <a:pt x="46257" y="35632"/>
                    <a:pt x="46211" y="35427"/>
                    <a:pt x="46211" y="35154"/>
                  </a:cubicBezTo>
                  <a:cubicBezTo>
                    <a:pt x="46211" y="34828"/>
                    <a:pt x="46276" y="34211"/>
                    <a:pt x="45918" y="33885"/>
                  </a:cubicBezTo>
                  <a:cubicBezTo>
                    <a:pt x="45561" y="33593"/>
                    <a:pt x="45951" y="33398"/>
                    <a:pt x="46211" y="33365"/>
                  </a:cubicBezTo>
                  <a:cubicBezTo>
                    <a:pt x="46471" y="33365"/>
                    <a:pt x="47024" y="32942"/>
                    <a:pt x="47024" y="32942"/>
                  </a:cubicBezTo>
                  <a:cubicBezTo>
                    <a:pt x="47024" y="32942"/>
                    <a:pt x="47223" y="32837"/>
                    <a:pt x="47354" y="32837"/>
                  </a:cubicBezTo>
                  <a:cubicBezTo>
                    <a:pt x="47442" y="32837"/>
                    <a:pt x="47499" y="32884"/>
                    <a:pt x="47447" y="33040"/>
                  </a:cubicBezTo>
                  <a:cubicBezTo>
                    <a:pt x="47317" y="33463"/>
                    <a:pt x="47187" y="33820"/>
                    <a:pt x="47284" y="33983"/>
                  </a:cubicBezTo>
                  <a:cubicBezTo>
                    <a:pt x="47353" y="34097"/>
                    <a:pt x="47533" y="34227"/>
                    <a:pt x="47725" y="34227"/>
                  </a:cubicBezTo>
                  <a:cubicBezTo>
                    <a:pt x="47772" y="34227"/>
                    <a:pt x="47820" y="34219"/>
                    <a:pt x="47866" y="34202"/>
                  </a:cubicBezTo>
                  <a:lnTo>
                    <a:pt x="47866" y="34202"/>
                  </a:lnTo>
                  <a:cubicBezTo>
                    <a:pt x="47701" y="34293"/>
                    <a:pt x="47367" y="34474"/>
                    <a:pt x="47154" y="34568"/>
                  </a:cubicBezTo>
                  <a:cubicBezTo>
                    <a:pt x="46858" y="34657"/>
                    <a:pt x="46886" y="34935"/>
                    <a:pt x="47212" y="34935"/>
                  </a:cubicBezTo>
                  <a:cubicBezTo>
                    <a:pt x="47244" y="34935"/>
                    <a:pt x="47279" y="34932"/>
                    <a:pt x="47317" y="34926"/>
                  </a:cubicBezTo>
                  <a:cubicBezTo>
                    <a:pt x="47740" y="34828"/>
                    <a:pt x="48455" y="34438"/>
                    <a:pt x="48455" y="34438"/>
                  </a:cubicBezTo>
                  <a:cubicBezTo>
                    <a:pt x="48455" y="34438"/>
                    <a:pt x="48813" y="33885"/>
                    <a:pt x="49138" y="33755"/>
                  </a:cubicBezTo>
                  <a:cubicBezTo>
                    <a:pt x="49255" y="33703"/>
                    <a:pt x="49424" y="33688"/>
                    <a:pt x="49597" y="33688"/>
                  </a:cubicBezTo>
                  <a:cubicBezTo>
                    <a:pt x="49857" y="33688"/>
                    <a:pt x="50127" y="33723"/>
                    <a:pt x="50244" y="33723"/>
                  </a:cubicBezTo>
                  <a:cubicBezTo>
                    <a:pt x="50471" y="33723"/>
                    <a:pt x="50861" y="33593"/>
                    <a:pt x="50894" y="33495"/>
                  </a:cubicBezTo>
                  <a:cubicBezTo>
                    <a:pt x="50601" y="32845"/>
                    <a:pt x="50959" y="32520"/>
                    <a:pt x="51349" y="32259"/>
                  </a:cubicBezTo>
                  <a:cubicBezTo>
                    <a:pt x="51642" y="32064"/>
                    <a:pt x="51382" y="31902"/>
                    <a:pt x="51252" y="31804"/>
                  </a:cubicBezTo>
                  <a:cubicBezTo>
                    <a:pt x="51187" y="31804"/>
                    <a:pt x="51154" y="31772"/>
                    <a:pt x="51154" y="31772"/>
                  </a:cubicBezTo>
                  <a:lnTo>
                    <a:pt x="51154" y="31772"/>
                  </a:lnTo>
                  <a:cubicBezTo>
                    <a:pt x="51154" y="31772"/>
                    <a:pt x="51187" y="31772"/>
                    <a:pt x="51252" y="31804"/>
                  </a:cubicBezTo>
                  <a:cubicBezTo>
                    <a:pt x="51284" y="31804"/>
                    <a:pt x="51349" y="31804"/>
                    <a:pt x="51447" y="31739"/>
                  </a:cubicBezTo>
                  <a:cubicBezTo>
                    <a:pt x="51609" y="31577"/>
                    <a:pt x="51707" y="30406"/>
                    <a:pt x="51479" y="29690"/>
                  </a:cubicBezTo>
                  <a:cubicBezTo>
                    <a:pt x="51219" y="28975"/>
                    <a:pt x="51577" y="28227"/>
                    <a:pt x="51772" y="27674"/>
                  </a:cubicBezTo>
                  <a:cubicBezTo>
                    <a:pt x="51935" y="27154"/>
                    <a:pt x="51642" y="26731"/>
                    <a:pt x="51252" y="26601"/>
                  </a:cubicBezTo>
                  <a:cubicBezTo>
                    <a:pt x="50861" y="26503"/>
                    <a:pt x="51024" y="25886"/>
                    <a:pt x="51024" y="25463"/>
                  </a:cubicBezTo>
                  <a:cubicBezTo>
                    <a:pt x="51024" y="25008"/>
                    <a:pt x="50959" y="24065"/>
                    <a:pt x="50731" y="24065"/>
                  </a:cubicBezTo>
                  <a:cubicBezTo>
                    <a:pt x="50471" y="24065"/>
                    <a:pt x="50211" y="23739"/>
                    <a:pt x="50146" y="23056"/>
                  </a:cubicBezTo>
                  <a:cubicBezTo>
                    <a:pt x="50081" y="22406"/>
                    <a:pt x="49366" y="21723"/>
                    <a:pt x="49366" y="21723"/>
                  </a:cubicBezTo>
                  <a:lnTo>
                    <a:pt x="49593" y="17788"/>
                  </a:lnTo>
                  <a:lnTo>
                    <a:pt x="49528" y="15707"/>
                  </a:lnTo>
                  <a:lnTo>
                    <a:pt x="49170" y="15544"/>
                  </a:lnTo>
                  <a:lnTo>
                    <a:pt x="48748" y="15317"/>
                  </a:lnTo>
                  <a:lnTo>
                    <a:pt x="48130" y="15024"/>
                  </a:lnTo>
                  <a:cubicBezTo>
                    <a:pt x="48130" y="15187"/>
                    <a:pt x="48065" y="15284"/>
                    <a:pt x="47967" y="15284"/>
                  </a:cubicBezTo>
                  <a:cubicBezTo>
                    <a:pt x="47930" y="15312"/>
                    <a:pt x="47880" y="15329"/>
                    <a:pt x="47815" y="15329"/>
                  </a:cubicBezTo>
                  <a:cubicBezTo>
                    <a:pt x="47652" y="15329"/>
                    <a:pt x="47397" y="15220"/>
                    <a:pt x="47024" y="14894"/>
                  </a:cubicBezTo>
                  <a:cubicBezTo>
                    <a:pt x="46731" y="14699"/>
                    <a:pt x="46471" y="14471"/>
                    <a:pt x="46309" y="14309"/>
                  </a:cubicBezTo>
                  <a:cubicBezTo>
                    <a:pt x="45967" y="14081"/>
                    <a:pt x="45749" y="13977"/>
                    <a:pt x="45548" y="13977"/>
                  </a:cubicBezTo>
                  <a:cubicBezTo>
                    <a:pt x="45519" y="13977"/>
                    <a:pt x="45491" y="13979"/>
                    <a:pt x="45463" y="13983"/>
                  </a:cubicBezTo>
                  <a:lnTo>
                    <a:pt x="45138" y="13983"/>
                  </a:lnTo>
                  <a:cubicBezTo>
                    <a:pt x="44780" y="14048"/>
                    <a:pt x="44390" y="14048"/>
                    <a:pt x="44162" y="14048"/>
                  </a:cubicBezTo>
                  <a:cubicBezTo>
                    <a:pt x="43642" y="14081"/>
                    <a:pt x="43935" y="14146"/>
                    <a:pt x="43382" y="14146"/>
                  </a:cubicBezTo>
                  <a:lnTo>
                    <a:pt x="42276" y="14146"/>
                  </a:lnTo>
                  <a:cubicBezTo>
                    <a:pt x="42049" y="14146"/>
                    <a:pt x="41821" y="14276"/>
                    <a:pt x="41561" y="14439"/>
                  </a:cubicBezTo>
                  <a:cubicBezTo>
                    <a:pt x="41398" y="14536"/>
                    <a:pt x="41236" y="14634"/>
                    <a:pt x="41138" y="14634"/>
                  </a:cubicBezTo>
                  <a:lnTo>
                    <a:pt x="41106" y="14634"/>
                  </a:lnTo>
                  <a:cubicBezTo>
                    <a:pt x="41106" y="14666"/>
                    <a:pt x="41073" y="14666"/>
                    <a:pt x="41041" y="14666"/>
                  </a:cubicBezTo>
                  <a:cubicBezTo>
                    <a:pt x="40748" y="14666"/>
                    <a:pt x="40715" y="14439"/>
                    <a:pt x="40683" y="14244"/>
                  </a:cubicBezTo>
                  <a:cubicBezTo>
                    <a:pt x="40618" y="14081"/>
                    <a:pt x="40455" y="13853"/>
                    <a:pt x="40228" y="13788"/>
                  </a:cubicBezTo>
                  <a:cubicBezTo>
                    <a:pt x="40195" y="13788"/>
                    <a:pt x="40097" y="13788"/>
                    <a:pt x="40032" y="13756"/>
                  </a:cubicBezTo>
                  <a:cubicBezTo>
                    <a:pt x="39772" y="13756"/>
                    <a:pt x="39545" y="13691"/>
                    <a:pt x="39350" y="13561"/>
                  </a:cubicBezTo>
                  <a:cubicBezTo>
                    <a:pt x="39152" y="13448"/>
                    <a:pt x="39028" y="13359"/>
                    <a:pt x="38913" y="13359"/>
                  </a:cubicBezTo>
                  <a:cubicBezTo>
                    <a:pt x="38896" y="13359"/>
                    <a:pt x="38879" y="13361"/>
                    <a:pt x="38862" y="13366"/>
                  </a:cubicBezTo>
                  <a:cubicBezTo>
                    <a:pt x="38699" y="13463"/>
                    <a:pt x="38602" y="13723"/>
                    <a:pt x="38602" y="13983"/>
                  </a:cubicBezTo>
                  <a:cubicBezTo>
                    <a:pt x="38602" y="14016"/>
                    <a:pt x="38602" y="14048"/>
                    <a:pt x="38602" y="14048"/>
                  </a:cubicBezTo>
                  <a:cubicBezTo>
                    <a:pt x="38569" y="14211"/>
                    <a:pt x="38504" y="14276"/>
                    <a:pt x="38439" y="14276"/>
                  </a:cubicBezTo>
                  <a:cubicBezTo>
                    <a:pt x="38395" y="14291"/>
                    <a:pt x="38352" y="14305"/>
                    <a:pt x="38311" y="14305"/>
                  </a:cubicBezTo>
                  <a:cubicBezTo>
                    <a:pt x="38261" y="14305"/>
                    <a:pt x="38215" y="14283"/>
                    <a:pt x="38179" y="14211"/>
                  </a:cubicBezTo>
                  <a:cubicBezTo>
                    <a:pt x="38064" y="14010"/>
                    <a:pt x="38025" y="13810"/>
                    <a:pt x="37862" y="13810"/>
                  </a:cubicBezTo>
                  <a:cubicBezTo>
                    <a:pt x="37840" y="13810"/>
                    <a:pt x="37815" y="13813"/>
                    <a:pt x="37789" y="13821"/>
                  </a:cubicBezTo>
                  <a:cubicBezTo>
                    <a:pt x="37626" y="13853"/>
                    <a:pt x="37626" y="14016"/>
                    <a:pt x="37496" y="14081"/>
                  </a:cubicBezTo>
                  <a:cubicBezTo>
                    <a:pt x="37451" y="14149"/>
                    <a:pt x="37378" y="14178"/>
                    <a:pt x="37284" y="14178"/>
                  </a:cubicBezTo>
                  <a:cubicBezTo>
                    <a:pt x="37108" y="14178"/>
                    <a:pt x="36861" y="14078"/>
                    <a:pt x="36585" y="13951"/>
                  </a:cubicBezTo>
                  <a:lnTo>
                    <a:pt x="36520" y="13951"/>
                  </a:lnTo>
                  <a:cubicBezTo>
                    <a:pt x="36488" y="13918"/>
                    <a:pt x="36423" y="13918"/>
                    <a:pt x="36390" y="13918"/>
                  </a:cubicBezTo>
                  <a:cubicBezTo>
                    <a:pt x="36325" y="13918"/>
                    <a:pt x="36228" y="13951"/>
                    <a:pt x="36163" y="13983"/>
                  </a:cubicBezTo>
                  <a:cubicBezTo>
                    <a:pt x="35935" y="14081"/>
                    <a:pt x="35707" y="14244"/>
                    <a:pt x="35382" y="14244"/>
                  </a:cubicBezTo>
                  <a:cubicBezTo>
                    <a:pt x="35365" y="14245"/>
                    <a:pt x="35349" y="14246"/>
                    <a:pt x="35333" y="14246"/>
                  </a:cubicBezTo>
                  <a:cubicBezTo>
                    <a:pt x="35006" y="14246"/>
                    <a:pt x="34820" y="13936"/>
                    <a:pt x="34634" y="13626"/>
                  </a:cubicBezTo>
                  <a:cubicBezTo>
                    <a:pt x="34569" y="13561"/>
                    <a:pt x="34537" y="13463"/>
                    <a:pt x="34504" y="13333"/>
                  </a:cubicBezTo>
                  <a:cubicBezTo>
                    <a:pt x="34374" y="13105"/>
                    <a:pt x="34276" y="12910"/>
                    <a:pt x="34179" y="12715"/>
                  </a:cubicBezTo>
                  <a:cubicBezTo>
                    <a:pt x="34082" y="12560"/>
                    <a:pt x="33961" y="12451"/>
                    <a:pt x="33818" y="12451"/>
                  </a:cubicBezTo>
                  <a:cubicBezTo>
                    <a:pt x="33721" y="12451"/>
                    <a:pt x="33614" y="12500"/>
                    <a:pt x="33496" y="12618"/>
                  </a:cubicBezTo>
                  <a:cubicBezTo>
                    <a:pt x="33366" y="12715"/>
                    <a:pt x="33301" y="12780"/>
                    <a:pt x="33268" y="12878"/>
                  </a:cubicBezTo>
                  <a:cubicBezTo>
                    <a:pt x="33268" y="13040"/>
                    <a:pt x="33333" y="13366"/>
                    <a:pt x="33236" y="13366"/>
                  </a:cubicBezTo>
                  <a:cubicBezTo>
                    <a:pt x="33251" y="13411"/>
                    <a:pt x="33266" y="13435"/>
                    <a:pt x="33265" y="13435"/>
                  </a:cubicBezTo>
                  <a:cubicBezTo>
                    <a:pt x="33263" y="13435"/>
                    <a:pt x="33240" y="13403"/>
                    <a:pt x="33171" y="13333"/>
                  </a:cubicBezTo>
                  <a:cubicBezTo>
                    <a:pt x="33138" y="13301"/>
                    <a:pt x="33106" y="13268"/>
                    <a:pt x="33041" y="13170"/>
                  </a:cubicBezTo>
                  <a:cubicBezTo>
                    <a:pt x="32650" y="12780"/>
                    <a:pt x="32195" y="12618"/>
                    <a:pt x="31805" y="12585"/>
                  </a:cubicBezTo>
                  <a:cubicBezTo>
                    <a:pt x="31675" y="12553"/>
                    <a:pt x="31577" y="12553"/>
                    <a:pt x="31512" y="12553"/>
                  </a:cubicBezTo>
                  <a:lnTo>
                    <a:pt x="31480" y="12553"/>
                  </a:lnTo>
                  <a:cubicBezTo>
                    <a:pt x="31480" y="12553"/>
                    <a:pt x="31382" y="12488"/>
                    <a:pt x="31285" y="12423"/>
                  </a:cubicBezTo>
                  <a:cubicBezTo>
                    <a:pt x="31155" y="12357"/>
                    <a:pt x="30992" y="12292"/>
                    <a:pt x="30699" y="12162"/>
                  </a:cubicBezTo>
                  <a:lnTo>
                    <a:pt x="30634" y="12162"/>
                  </a:lnTo>
                  <a:cubicBezTo>
                    <a:pt x="30602" y="12130"/>
                    <a:pt x="30569" y="12130"/>
                    <a:pt x="30504" y="12130"/>
                  </a:cubicBezTo>
                  <a:cubicBezTo>
                    <a:pt x="30049" y="12130"/>
                    <a:pt x="29789" y="11479"/>
                    <a:pt x="29691" y="11317"/>
                  </a:cubicBezTo>
                  <a:cubicBezTo>
                    <a:pt x="29626" y="11219"/>
                    <a:pt x="29431" y="10927"/>
                    <a:pt x="29171" y="10731"/>
                  </a:cubicBezTo>
                  <a:cubicBezTo>
                    <a:pt x="29008" y="10666"/>
                    <a:pt x="28846" y="10601"/>
                    <a:pt x="28651" y="10536"/>
                  </a:cubicBezTo>
                  <a:lnTo>
                    <a:pt x="28618" y="10536"/>
                  </a:lnTo>
                  <a:cubicBezTo>
                    <a:pt x="28098" y="10536"/>
                    <a:pt x="27220" y="10406"/>
                    <a:pt x="26960" y="10309"/>
                  </a:cubicBezTo>
                  <a:cubicBezTo>
                    <a:pt x="26894" y="10309"/>
                    <a:pt x="26797" y="10276"/>
                    <a:pt x="26732" y="10244"/>
                  </a:cubicBezTo>
                  <a:cubicBezTo>
                    <a:pt x="26569" y="10211"/>
                    <a:pt x="26472" y="10179"/>
                    <a:pt x="26472" y="10179"/>
                  </a:cubicBezTo>
                  <a:lnTo>
                    <a:pt x="26732" y="1106"/>
                  </a:lnTo>
                  <a:lnTo>
                    <a:pt x="1557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1"/>
            <p:cNvSpPr/>
            <p:nvPr/>
          </p:nvSpPr>
          <p:spPr>
            <a:xfrm>
              <a:off x="2045495" y="2933040"/>
              <a:ext cx="463631" cy="484253"/>
            </a:xfrm>
            <a:custGeom>
              <a:avLst/>
              <a:gdLst/>
              <a:ahLst/>
              <a:cxnLst/>
              <a:rect l="l" t="t" r="r" b="b"/>
              <a:pathLst>
                <a:path w="25562" h="26699" extrusionOk="0">
                  <a:moveTo>
                    <a:pt x="3676" y="0"/>
                  </a:moveTo>
                  <a:lnTo>
                    <a:pt x="1" y="26276"/>
                  </a:lnTo>
                  <a:lnTo>
                    <a:pt x="2732" y="26699"/>
                  </a:lnTo>
                  <a:lnTo>
                    <a:pt x="3188" y="24715"/>
                  </a:lnTo>
                  <a:lnTo>
                    <a:pt x="9789" y="25658"/>
                  </a:lnTo>
                  <a:cubicBezTo>
                    <a:pt x="9789" y="25658"/>
                    <a:pt x="9822" y="25658"/>
                    <a:pt x="9854" y="25691"/>
                  </a:cubicBezTo>
                  <a:lnTo>
                    <a:pt x="9984" y="25691"/>
                  </a:lnTo>
                  <a:lnTo>
                    <a:pt x="10082" y="24845"/>
                  </a:lnTo>
                  <a:lnTo>
                    <a:pt x="23643" y="26146"/>
                  </a:lnTo>
                  <a:lnTo>
                    <a:pt x="25561" y="2960"/>
                  </a:lnTo>
                  <a:lnTo>
                    <a:pt x="25106" y="2895"/>
                  </a:lnTo>
                  <a:cubicBezTo>
                    <a:pt x="16521" y="1952"/>
                    <a:pt x="4749" y="163"/>
                    <a:pt x="367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1"/>
            <p:cNvSpPr/>
            <p:nvPr/>
          </p:nvSpPr>
          <p:spPr>
            <a:xfrm>
              <a:off x="2506151" y="2986709"/>
              <a:ext cx="589850" cy="317569"/>
            </a:xfrm>
            <a:custGeom>
              <a:avLst/>
              <a:gdLst/>
              <a:ahLst/>
              <a:cxnLst/>
              <a:rect l="l" t="t" r="r" b="b"/>
              <a:pathLst>
                <a:path w="32521" h="17509" extrusionOk="0">
                  <a:moveTo>
                    <a:pt x="163" y="1"/>
                  </a:moveTo>
                  <a:lnTo>
                    <a:pt x="1" y="2212"/>
                  </a:lnTo>
                  <a:lnTo>
                    <a:pt x="11155" y="3318"/>
                  </a:lnTo>
                  <a:lnTo>
                    <a:pt x="10895" y="12391"/>
                  </a:lnTo>
                  <a:cubicBezTo>
                    <a:pt x="10895" y="12391"/>
                    <a:pt x="10992" y="12423"/>
                    <a:pt x="11155" y="12456"/>
                  </a:cubicBezTo>
                  <a:cubicBezTo>
                    <a:pt x="11383" y="12521"/>
                    <a:pt x="11675" y="12586"/>
                    <a:pt x="12000" y="12618"/>
                  </a:cubicBezTo>
                  <a:cubicBezTo>
                    <a:pt x="12261" y="12618"/>
                    <a:pt x="12683" y="12651"/>
                    <a:pt x="13074" y="12781"/>
                  </a:cubicBezTo>
                  <a:cubicBezTo>
                    <a:pt x="13269" y="12781"/>
                    <a:pt x="13431" y="12846"/>
                    <a:pt x="13594" y="12976"/>
                  </a:cubicBezTo>
                  <a:cubicBezTo>
                    <a:pt x="13756" y="13041"/>
                    <a:pt x="13919" y="13171"/>
                    <a:pt x="14017" y="13334"/>
                  </a:cubicBezTo>
                  <a:cubicBezTo>
                    <a:pt x="14374" y="13854"/>
                    <a:pt x="14472" y="14147"/>
                    <a:pt x="15057" y="14374"/>
                  </a:cubicBezTo>
                  <a:cubicBezTo>
                    <a:pt x="15285" y="14407"/>
                    <a:pt x="15545" y="14537"/>
                    <a:pt x="15708" y="14635"/>
                  </a:cubicBezTo>
                  <a:cubicBezTo>
                    <a:pt x="15870" y="14732"/>
                    <a:pt x="15903" y="14765"/>
                    <a:pt x="15903" y="14765"/>
                  </a:cubicBezTo>
                  <a:lnTo>
                    <a:pt x="15935" y="14765"/>
                  </a:lnTo>
                  <a:cubicBezTo>
                    <a:pt x="16033" y="14765"/>
                    <a:pt x="16130" y="14765"/>
                    <a:pt x="16228" y="14797"/>
                  </a:cubicBezTo>
                  <a:cubicBezTo>
                    <a:pt x="16586" y="14830"/>
                    <a:pt x="17139" y="14960"/>
                    <a:pt x="17431" y="15350"/>
                  </a:cubicBezTo>
                  <a:cubicBezTo>
                    <a:pt x="17431" y="15350"/>
                    <a:pt x="17431" y="15382"/>
                    <a:pt x="17464" y="15382"/>
                  </a:cubicBezTo>
                  <a:lnTo>
                    <a:pt x="17496" y="15415"/>
                  </a:lnTo>
                  <a:cubicBezTo>
                    <a:pt x="17529" y="15480"/>
                    <a:pt x="17561" y="15513"/>
                    <a:pt x="17594" y="15545"/>
                  </a:cubicBezTo>
                  <a:cubicBezTo>
                    <a:pt x="17626" y="15545"/>
                    <a:pt x="17626" y="15578"/>
                    <a:pt x="17659" y="15578"/>
                  </a:cubicBezTo>
                  <a:cubicBezTo>
                    <a:pt x="17626" y="15480"/>
                    <a:pt x="17594" y="15285"/>
                    <a:pt x="17691" y="15090"/>
                  </a:cubicBezTo>
                  <a:cubicBezTo>
                    <a:pt x="17691" y="15057"/>
                    <a:pt x="17691" y="15025"/>
                    <a:pt x="17691" y="15025"/>
                  </a:cubicBezTo>
                  <a:cubicBezTo>
                    <a:pt x="17714" y="14935"/>
                    <a:pt x="18001" y="14657"/>
                    <a:pt x="18263" y="14657"/>
                  </a:cubicBezTo>
                  <a:cubicBezTo>
                    <a:pt x="18379" y="14657"/>
                    <a:pt x="18489" y="14712"/>
                    <a:pt x="18569" y="14862"/>
                  </a:cubicBezTo>
                  <a:cubicBezTo>
                    <a:pt x="18602" y="14895"/>
                    <a:pt x="18602" y="14927"/>
                    <a:pt x="18602" y="14927"/>
                  </a:cubicBezTo>
                  <a:cubicBezTo>
                    <a:pt x="18732" y="15122"/>
                    <a:pt x="18830" y="15350"/>
                    <a:pt x="18895" y="15545"/>
                  </a:cubicBezTo>
                  <a:cubicBezTo>
                    <a:pt x="19155" y="16000"/>
                    <a:pt x="19415" y="16456"/>
                    <a:pt x="19805" y="16456"/>
                  </a:cubicBezTo>
                  <a:cubicBezTo>
                    <a:pt x="20065" y="16456"/>
                    <a:pt x="20325" y="16260"/>
                    <a:pt x="20586" y="16195"/>
                  </a:cubicBezTo>
                  <a:cubicBezTo>
                    <a:pt x="20646" y="16155"/>
                    <a:pt x="20719" y="16127"/>
                    <a:pt x="20796" y="16127"/>
                  </a:cubicBezTo>
                  <a:cubicBezTo>
                    <a:pt x="20844" y="16127"/>
                    <a:pt x="20894" y="16138"/>
                    <a:pt x="20943" y="16163"/>
                  </a:cubicBezTo>
                  <a:cubicBezTo>
                    <a:pt x="21203" y="16195"/>
                    <a:pt x="21464" y="16358"/>
                    <a:pt x="21756" y="16358"/>
                  </a:cubicBezTo>
                  <a:cubicBezTo>
                    <a:pt x="21821" y="16358"/>
                    <a:pt x="21886" y="16326"/>
                    <a:pt x="21919" y="16293"/>
                  </a:cubicBezTo>
                  <a:cubicBezTo>
                    <a:pt x="21951" y="16293"/>
                    <a:pt x="21951" y="16260"/>
                    <a:pt x="21951" y="16228"/>
                  </a:cubicBezTo>
                  <a:cubicBezTo>
                    <a:pt x="22005" y="16084"/>
                    <a:pt x="22149" y="15990"/>
                    <a:pt x="22284" y="15990"/>
                  </a:cubicBezTo>
                  <a:cubicBezTo>
                    <a:pt x="22392" y="15990"/>
                    <a:pt x="22493" y="16050"/>
                    <a:pt x="22537" y="16195"/>
                  </a:cubicBezTo>
                  <a:cubicBezTo>
                    <a:pt x="22569" y="16391"/>
                    <a:pt x="22732" y="16488"/>
                    <a:pt x="22829" y="16488"/>
                  </a:cubicBezTo>
                  <a:cubicBezTo>
                    <a:pt x="22927" y="16423"/>
                    <a:pt x="22992" y="16358"/>
                    <a:pt x="22992" y="16293"/>
                  </a:cubicBezTo>
                  <a:cubicBezTo>
                    <a:pt x="22992" y="16260"/>
                    <a:pt x="22992" y="16228"/>
                    <a:pt x="22992" y="16195"/>
                  </a:cubicBezTo>
                  <a:cubicBezTo>
                    <a:pt x="22992" y="16033"/>
                    <a:pt x="23090" y="15708"/>
                    <a:pt x="23220" y="15610"/>
                  </a:cubicBezTo>
                  <a:cubicBezTo>
                    <a:pt x="23220" y="15578"/>
                    <a:pt x="23252" y="15578"/>
                    <a:pt x="23285" y="15578"/>
                  </a:cubicBezTo>
                  <a:cubicBezTo>
                    <a:pt x="23308" y="15555"/>
                    <a:pt x="23339" y="15544"/>
                    <a:pt x="23374" y="15544"/>
                  </a:cubicBezTo>
                  <a:cubicBezTo>
                    <a:pt x="23438" y="15544"/>
                    <a:pt x="23514" y="15580"/>
                    <a:pt x="23577" y="15643"/>
                  </a:cubicBezTo>
                  <a:cubicBezTo>
                    <a:pt x="23773" y="15838"/>
                    <a:pt x="24163" y="15935"/>
                    <a:pt x="24423" y="15968"/>
                  </a:cubicBezTo>
                  <a:cubicBezTo>
                    <a:pt x="24455" y="15968"/>
                    <a:pt x="24488" y="16000"/>
                    <a:pt x="24520" y="16000"/>
                  </a:cubicBezTo>
                  <a:lnTo>
                    <a:pt x="24683" y="16000"/>
                  </a:lnTo>
                  <a:cubicBezTo>
                    <a:pt x="24813" y="16000"/>
                    <a:pt x="25073" y="16228"/>
                    <a:pt x="25106" y="16456"/>
                  </a:cubicBezTo>
                  <a:cubicBezTo>
                    <a:pt x="25171" y="16651"/>
                    <a:pt x="25301" y="16846"/>
                    <a:pt x="25529" y="16846"/>
                  </a:cubicBezTo>
                  <a:cubicBezTo>
                    <a:pt x="25659" y="16813"/>
                    <a:pt x="25821" y="16748"/>
                    <a:pt x="25984" y="16651"/>
                  </a:cubicBezTo>
                  <a:cubicBezTo>
                    <a:pt x="26179" y="16521"/>
                    <a:pt x="26407" y="16391"/>
                    <a:pt x="26569" y="16358"/>
                  </a:cubicBezTo>
                  <a:cubicBezTo>
                    <a:pt x="26678" y="16347"/>
                    <a:pt x="26851" y="16344"/>
                    <a:pt x="27034" y="16344"/>
                  </a:cubicBezTo>
                  <a:cubicBezTo>
                    <a:pt x="27400" y="16344"/>
                    <a:pt x="27805" y="16358"/>
                    <a:pt x="27805" y="16358"/>
                  </a:cubicBezTo>
                  <a:lnTo>
                    <a:pt x="28358" y="16260"/>
                  </a:lnTo>
                  <a:lnTo>
                    <a:pt x="28585" y="16260"/>
                  </a:lnTo>
                  <a:cubicBezTo>
                    <a:pt x="28911" y="16260"/>
                    <a:pt x="29333" y="16228"/>
                    <a:pt x="29594" y="16195"/>
                  </a:cubicBezTo>
                  <a:lnTo>
                    <a:pt x="29886" y="16195"/>
                  </a:lnTo>
                  <a:cubicBezTo>
                    <a:pt x="29886" y="16195"/>
                    <a:pt x="29933" y="16177"/>
                    <a:pt x="30017" y="16177"/>
                  </a:cubicBezTo>
                  <a:cubicBezTo>
                    <a:pt x="30153" y="16177"/>
                    <a:pt x="30385" y="16226"/>
                    <a:pt x="30667" y="16488"/>
                  </a:cubicBezTo>
                  <a:cubicBezTo>
                    <a:pt x="30667" y="16488"/>
                    <a:pt x="30699" y="16488"/>
                    <a:pt x="30699" y="16521"/>
                  </a:cubicBezTo>
                  <a:cubicBezTo>
                    <a:pt x="30894" y="16651"/>
                    <a:pt x="31122" y="16846"/>
                    <a:pt x="31415" y="17106"/>
                  </a:cubicBezTo>
                  <a:lnTo>
                    <a:pt x="31447" y="17106"/>
                  </a:lnTo>
                  <a:cubicBezTo>
                    <a:pt x="31758" y="17332"/>
                    <a:pt x="32093" y="17509"/>
                    <a:pt x="32304" y="17509"/>
                  </a:cubicBezTo>
                  <a:cubicBezTo>
                    <a:pt x="32336" y="17509"/>
                    <a:pt x="32365" y="17505"/>
                    <a:pt x="32390" y="17496"/>
                  </a:cubicBezTo>
                  <a:cubicBezTo>
                    <a:pt x="32488" y="17431"/>
                    <a:pt x="32520" y="17301"/>
                    <a:pt x="32520" y="17236"/>
                  </a:cubicBezTo>
                  <a:lnTo>
                    <a:pt x="31902" y="3805"/>
                  </a:lnTo>
                  <a:lnTo>
                    <a:pt x="31870" y="1301"/>
                  </a:lnTo>
                  <a:lnTo>
                    <a:pt x="3936" y="163"/>
                  </a:lnTo>
                  <a:lnTo>
                    <a:pt x="3903" y="358"/>
                  </a:lnTo>
                  <a:cubicBezTo>
                    <a:pt x="3057" y="293"/>
                    <a:pt x="2147" y="196"/>
                    <a:pt x="1171" y="98"/>
                  </a:cubicBez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3085354" y="3046871"/>
              <a:ext cx="346843" cy="303186"/>
            </a:xfrm>
            <a:custGeom>
              <a:avLst/>
              <a:gdLst/>
              <a:ahLst/>
              <a:cxnLst/>
              <a:rect l="l" t="t" r="r" b="b"/>
              <a:pathLst>
                <a:path w="19123" h="16716" extrusionOk="0">
                  <a:moveTo>
                    <a:pt x="16911" y="1"/>
                  </a:moveTo>
                  <a:lnTo>
                    <a:pt x="1" y="488"/>
                  </a:lnTo>
                  <a:cubicBezTo>
                    <a:pt x="294" y="3480"/>
                    <a:pt x="456" y="6667"/>
                    <a:pt x="521" y="9171"/>
                  </a:cubicBezTo>
                  <a:cubicBezTo>
                    <a:pt x="619" y="11155"/>
                    <a:pt x="684" y="12943"/>
                    <a:pt x="619" y="13854"/>
                  </a:cubicBezTo>
                  <a:cubicBezTo>
                    <a:pt x="619" y="13887"/>
                    <a:pt x="619" y="13887"/>
                    <a:pt x="619" y="13919"/>
                  </a:cubicBezTo>
                  <a:lnTo>
                    <a:pt x="1237" y="14212"/>
                  </a:lnTo>
                  <a:lnTo>
                    <a:pt x="2017" y="14602"/>
                  </a:lnTo>
                  <a:lnTo>
                    <a:pt x="2017" y="14504"/>
                  </a:lnTo>
                  <a:lnTo>
                    <a:pt x="2050" y="14602"/>
                  </a:lnTo>
                  <a:lnTo>
                    <a:pt x="2082" y="16716"/>
                  </a:lnTo>
                  <a:lnTo>
                    <a:pt x="14147" y="16618"/>
                  </a:lnTo>
                  <a:cubicBezTo>
                    <a:pt x="13822" y="16065"/>
                    <a:pt x="14602" y="15155"/>
                    <a:pt x="14602" y="15090"/>
                  </a:cubicBezTo>
                  <a:lnTo>
                    <a:pt x="14602" y="15057"/>
                  </a:lnTo>
                  <a:cubicBezTo>
                    <a:pt x="14570" y="14992"/>
                    <a:pt x="14310" y="14797"/>
                    <a:pt x="14472" y="14472"/>
                  </a:cubicBezTo>
                  <a:lnTo>
                    <a:pt x="14472" y="14439"/>
                  </a:lnTo>
                  <a:cubicBezTo>
                    <a:pt x="14472" y="14407"/>
                    <a:pt x="14505" y="14407"/>
                    <a:pt x="14505" y="14374"/>
                  </a:cubicBezTo>
                  <a:cubicBezTo>
                    <a:pt x="14570" y="14082"/>
                    <a:pt x="14310" y="13887"/>
                    <a:pt x="14310" y="13887"/>
                  </a:cubicBezTo>
                  <a:cubicBezTo>
                    <a:pt x="14277" y="13854"/>
                    <a:pt x="14245" y="13789"/>
                    <a:pt x="14245" y="13756"/>
                  </a:cubicBezTo>
                  <a:cubicBezTo>
                    <a:pt x="14147" y="13626"/>
                    <a:pt x="14049" y="13399"/>
                    <a:pt x="14017" y="13106"/>
                  </a:cubicBezTo>
                  <a:cubicBezTo>
                    <a:pt x="14017" y="12976"/>
                    <a:pt x="14049" y="12813"/>
                    <a:pt x="14082" y="12683"/>
                  </a:cubicBezTo>
                  <a:cubicBezTo>
                    <a:pt x="14114" y="12488"/>
                    <a:pt x="14179" y="12293"/>
                    <a:pt x="14245" y="12131"/>
                  </a:cubicBezTo>
                  <a:cubicBezTo>
                    <a:pt x="14472" y="11643"/>
                    <a:pt x="14765" y="11187"/>
                    <a:pt x="14992" y="10927"/>
                  </a:cubicBezTo>
                  <a:cubicBezTo>
                    <a:pt x="15253" y="10505"/>
                    <a:pt x="15513" y="10114"/>
                    <a:pt x="15773" y="9854"/>
                  </a:cubicBezTo>
                  <a:cubicBezTo>
                    <a:pt x="15773" y="9822"/>
                    <a:pt x="15805" y="9822"/>
                    <a:pt x="15805" y="9789"/>
                  </a:cubicBezTo>
                  <a:cubicBezTo>
                    <a:pt x="15871" y="9724"/>
                    <a:pt x="15903" y="9659"/>
                    <a:pt x="15936" y="9594"/>
                  </a:cubicBezTo>
                  <a:cubicBezTo>
                    <a:pt x="15968" y="9496"/>
                    <a:pt x="15968" y="9366"/>
                    <a:pt x="16261" y="8911"/>
                  </a:cubicBezTo>
                  <a:cubicBezTo>
                    <a:pt x="16326" y="8748"/>
                    <a:pt x="16456" y="8586"/>
                    <a:pt x="16521" y="8423"/>
                  </a:cubicBezTo>
                  <a:cubicBezTo>
                    <a:pt x="16684" y="8033"/>
                    <a:pt x="16488" y="8001"/>
                    <a:pt x="16553" y="7903"/>
                  </a:cubicBezTo>
                  <a:cubicBezTo>
                    <a:pt x="16586" y="7903"/>
                    <a:pt x="16586" y="7870"/>
                    <a:pt x="16618" y="7838"/>
                  </a:cubicBezTo>
                  <a:cubicBezTo>
                    <a:pt x="16716" y="7740"/>
                    <a:pt x="16879" y="7578"/>
                    <a:pt x="16944" y="7480"/>
                  </a:cubicBezTo>
                  <a:cubicBezTo>
                    <a:pt x="17041" y="7350"/>
                    <a:pt x="17269" y="7220"/>
                    <a:pt x="17301" y="6992"/>
                  </a:cubicBezTo>
                  <a:lnTo>
                    <a:pt x="17301" y="6960"/>
                  </a:lnTo>
                  <a:lnTo>
                    <a:pt x="17301" y="6895"/>
                  </a:lnTo>
                  <a:cubicBezTo>
                    <a:pt x="17301" y="6765"/>
                    <a:pt x="17334" y="6700"/>
                    <a:pt x="17366" y="6667"/>
                  </a:cubicBezTo>
                  <a:cubicBezTo>
                    <a:pt x="17399" y="6602"/>
                    <a:pt x="17431" y="6570"/>
                    <a:pt x="17431" y="6570"/>
                  </a:cubicBezTo>
                  <a:cubicBezTo>
                    <a:pt x="17431" y="6570"/>
                    <a:pt x="17594" y="6244"/>
                    <a:pt x="17659" y="5887"/>
                  </a:cubicBezTo>
                  <a:cubicBezTo>
                    <a:pt x="17659" y="5724"/>
                    <a:pt x="17692" y="5562"/>
                    <a:pt x="17757" y="5399"/>
                  </a:cubicBezTo>
                  <a:cubicBezTo>
                    <a:pt x="17789" y="5139"/>
                    <a:pt x="17887" y="4879"/>
                    <a:pt x="18147" y="4716"/>
                  </a:cubicBezTo>
                  <a:cubicBezTo>
                    <a:pt x="18505" y="4488"/>
                    <a:pt x="18635" y="3936"/>
                    <a:pt x="18635" y="3936"/>
                  </a:cubicBezTo>
                  <a:lnTo>
                    <a:pt x="18830" y="3773"/>
                  </a:lnTo>
                  <a:lnTo>
                    <a:pt x="18700" y="3285"/>
                  </a:lnTo>
                  <a:cubicBezTo>
                    <a:pt x="18700" y="3285"/>
                    <a:pt x="19057" y="3253"/>
                    <a:pt x="19122" y="2993"/>
                  </a:cubicBezTo>
                  <a:cubicBezTo>
                    <a:pt x="19122" y="2862"/>
                    <a:pt x="19090" y="2700"/>
                    <a:pt x="19025" y="2537"/>
                  </a:cubicBezTo>
                  <a:cubicBezTo>
                    <a:pt x="18927" y="2375"/>
                    <a:pt x="18862" y="2212"/>
                    <a:pt x="18927" y="1919"/>
                  </a:cubicBezTo>
                  <a:cubicBezTo>
                    <a:pt x="18927" y="1757"/>
                    <a:pt x="18992" y="1627"/>
                    <a:pt x="18992" y="1627"/>
                  </a:cubicBezTo>
                  <a:lnTo>
                    <a:pt x="18992" y="1627"/>
                  </a:lnTo>
                  <a:cubicBezTo>
                    <a:pt x="18992" y="1627"/>
                    <a:pt x="17724" y="1789"/>
                    <a:pt x="17366" y="1789"/>
                  </a:cubicBezTo>
                  <a:cubicBezTo>
                    <a:pt x="17356" y="1790"/>
                    <a:pt x="17347" y="1791"/>
                    <a:pt x="17337" y="1791"/>
                  </a:cubicBezTo>
                  <a:cubicBezTo>
                    <a:pt x="16975" y="1791"/>
                    <a:pt x="16949" y="1198"/>
                    <a:pt x="17139" y="976"/>
                  </a:cubicBezTo>
                  <a:cubicBezTo>
                    <a:pt x="17269" y="749"/>
                    <a:pt x="17236" y="619"/>
                    <a:pt x="17074" y="456"/>
                  </a:cubicBezTo>
                  <a:cubicBezTo>
                    <a:pt x="16911" y="358"/>
                    <a:pt x="16911" y="1"/>
                    <a:pt x="169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3292974" y="2537262"/>
              <a:ext cx="265442" cy="468927"/>
            </a:xfrm>
            <a:custGeom>
              <a:avLst/>
              <a:gdLst/>
              <a:ahLst/>
              <a:cxnLst/>
              <a:rect l="l" t="t" r="r" b="b"/>
              <a:pathLst>
                <a:path w="14635" h="25854" extrusionOk="0">
                  <a:moveTo>
                    <a:pt x="11936" y="1"/>
                  </a:moveTo>
                  <a:lnTo>
                    <a:pt x="11871" y="33"/>
                  </a:lnTo>
                  <a:cubicBezTo>
                    <a:pt x="11871" y="33"/>
                    <a:pt x="2863" y="293"/>
                    <a:pt x="2050" y="359"/>
                  </a:cubicBezTo>
                  <a:lnTo>
                    <a:pt x="3285" y="1237"/>
                  </a:lnTo>
                  <a:cubicBezTo>
                    <a:pt x="3285" y="1237"/>
                    <a:pt x="3448" y="1692"/>
                    <a:pt x="3578" y="2017"/>
                  </a:cubicBezTo>
                  <a:lnTo>
                    <a:pt x="3871" y="2537"/>
                  </a:lnTo>
                  <a:cubicBezTo>
                    <a:pt x="3903" y="2570"/>
                    <a:pt x="3936" y="2602"/>
                    <a:pt x="3968" y="2635"/>
                  </a:cubicBezTo>
                  <a:lnTo>
                    <a:pt x="4228" y="2700"/>
                  </a:lnTo>
                  <a:cubicBezTo>
                    <a:pt x="4228" y="2700"/>
                    <a:pt x="4586" y="3058"/>
                    <a:pt x="4489" y="3610"/>
                  </a:cubicBezTo>
                  <a:cubicBezTo>
                    <a:pt x="4489" y="3643"/>
                    <a:pt x="4456" y="3708"/>
                    <a:pt x="4424" y="3773"/>
                  </a:cubicBezTo>
                  <a:cubicBezTo>
                    <a:pt x="4424" y="3773"/>
                    <a:pt x="4424" y="3773"/>
                    <a:pt x="4424" y="3806"/>
                  </a:cubicBezTo>
                  <a:cubicBezTo>
                    <a:pt x="4358" y="4163"/>
                    <a:pt x="3936" y="4456"/>
                    <a:pt x="3545" y="4716"/>
                  </a:cubicBezTo>
                  <a:cubicBezTo>
                    <a:pt x="3383" y="4846"/>
                    <a:pt x="3220" y="4944"/>
                    <a:pt x="3155" y="4976"/>
                  </a:cubicBezTo>
                  <a:cubicBezTo>
                    <a:pt x="2960" y="5074"/>
                    <a:pt x="2635" y="5204"/>
                    <a:pt x="2635" y="5334"/>
                  </a:cubicBezTo>
                  <a:cubicBezTo>
                    <a:pt x="2635" y="5464"/>
                    <a:pt x="2602" y="5724"/>
                    <a:pt x="2115" y="5854"/>
                  </a:cubicBezTo>
                  <a:cubicBezTo>
                    <a:pt x="2082" y="5887"/>
                    <a:pt x="2050" y="5887"/>
                    <a:pt x="1985" y="5919"/>
                  </a:cubicBezTo>
                  <a:lnTo>
                    <a:pt x="1952" y="5919"/>
                  </a:lnTo>
                  <a:cubicBezTo>
                    <a:pt x="1854" y="5984"/>
                    <a:pt x="1757" y="6082"/>
                    <a:pt x="1724" y="6180"/>
                  </a:cubicBezTo>
                  <a:cubicBezTo>
                    <a:pt x="1627" y="6375"/>
                    <a:pt x="1562" y="6700"/>
                    <a:pt x="1529" y="7090"/>
                  </a:cubicBezTo>
                  <a:cubicBezTo>
                    <a:pt x="1529" y="7383"/>
                    <a:pt x="1529" y="7740"/>
                    <a:pt x="1497" y="7936"/>
                  </a:cubicBezTo>
                  <a:cubicBezTo>
                    <a:pt x="1464" y="8098"/>
                    <a:pt x="1367" y="8261"/>
                    <a:pt x="1204" y="8456"/>
                  </a:cubicBezTo>
                  <a:cubicBezTo>
                    <a:pt x="1074" y="8618"/>
                    <a:pt x="944" y="8749"/>
                    <a:pt x="781" y="8944"/>
                  </a:cubicBezTo>
                  <a:cubicBezTo>
                    <a:pt x="749" y="8944"/>
                    <a:pt x="749" y="8976"/>
                    <a:pt x="716" y="8976"/>
                  </a:cubicBezTo>
                  <a:cubicBezTo>
                    <a:pt x="359" y="9431"/>
                    <a:pt x="196" y="10862"/>
                    <a:pt x="196" y="10862"/>
                  </a:cubicBezTo>
                  <a:lnTo>
                    <a:pt x="98" y="10862"/>
                  </a:lnTo>
                  <a:cubicBezTo>
                    <a:pt x="98" y="10862"/>
                    <a:pt x="359" y="11773"/>
                    <a:pt x="424" y="12196"/>
                  </a:cubicBezTo>
                  <a:cubicBezTo>
                    <a:pt x="489" y="12651"/>
                    <a:pt x="1" y="13334"/>
                    <a:pt x="359" y="13627"/>
                  </a:cubicBezTo>
                  <a:cubicBezTo>
                    <a:pt x="716" y="13952"/>
                    <a:pt x="976" y="14277"/>
                    <a:pt x="1237" y="14342"/>
                  </a:cubicBezTo>
                  <a:cubicBezTo>
                    <a:pt x="1464" y="14439"/>
                    <a:pt x="2115" y="14732"/>
                    <a:pt x="2115" y="14732"/>
                  </a:cubicBezTo>
                  <a:cubicBezTo>
                    <a:pt x="2115" y="14732"/>
                    <a:pt x="2115" y="15285"/>
                    <a:pt x="2505" y="15448"/>
                  </a:cubicBezTo>
                  <a:cubicBezTo>
                    <a:pt x="2895" y="15643"/>
                    <a:pt x="3058" y="16033"/>
                    <a:pt x="3058" y="16391"/>
                  </a:cubicBezTo>
                  <a:cubicBezTo>
                    <a:pt x="3086" y="16707"/>
                    <a:pt x="3396" y="16922"/>
                    <a:pt x="3759" y="16922"/>
                  </a:cubicBezTo>
                  <a:cubicBezTo>
                    <a:pt x="3807" y="16922"/>
                    <a:pt x="3855" y="16918"/>
                    <a:pt x="3903" y="16911"/>
                  </a:cubicBezTo>
                  <a:cubicBezTo>
                    <a:pt x="3956" y="16903"/>
                    <a:pt x="4010" y="16898"/>
                    <a:pt x="4066" y="16898"/>
                  </a:cubicBezTo>
                  <a:cubicBezTo>
                    <a:pt x="4458" y="16898"/>
                    <a:pt x="4907" y="17126"/>
                    <a:pt x="5106" y="17952"/>
                  </a:cubicBezTo>
                  <a:cubicBezTo>
                    <a:pt x="5302" y="18895"/>
                    <a:pt x="4716" y="19350"/>
                    <a:pt x="4716" y="19350"/>
                  </a:cubicBezTo>
                  <a:cubicBezTo>
                    <a:pt x="4716" y="19350"/>
                    <a:pt x="4261" y="19448"/>
                    <a:pt x="4749" y="19968"/>
                  </a:cubicBezTo>
                  <a:cubicBezTo>
                    <a:pt x="5204" y="20456"/>
                    <a:pt x="6277" y="21659"/>
                    <a:pt x="6277" y="21659"/>
                  </a:cubicBezTo>
                  <a:cubicBezTo>
                    <a:pt x="6277" y="21659"/>
                    <a:pt x="6570" y="21984"/>
                    <a:pt x="6862" y="21984"/>
                  </a:cubicBezTo>
                  <a:cubicBezTo>
                    <a:pt x="7123" y="21984"/>
                    <a:pt x="7415" y="22407"/>
                    <a:pt x="7578" y="22830"/>
                  </a:cubicBezTo>
                  <a:cubicBezTo>
                    <a:pt x="7708" y="23285"/>
                    <a:pt x="7610" y="24098"/>
                    <a:pt x="7806" y="24553"/>
                  </a:cubicBezTo>
                  <a:cubicBezTo>
                    <a:pt x="8001" y="24976"/>
                    <a:pt x="8911" y="25659"/>
                    <a:pt x="9204" y="25854"/>
                  </a:cubicBezTo>
                  <a:cubicBezTo>
                    <a:pt x="9301" y="25854"/>
                    <a:pt x="9366" y="25821"/>
                    <a:pt x="9399" y="25821"/>
                  </a:cubicBezTo>
                  <a:cubicBezTo>
                    <a:pt x="9399" y="25789"/>
                    <a:pt x="9432" y="25789"/>
                    <a:pt x="9432" y="25756"/>
                  </a:cubicBezTo>
                  <a:cubicBezTo>
                    <a:pt x="9497" y="25626"/>
                    <a:pt x="9464" y="25399"/>
                    <a:pt x="9594" y="25041"/>
                  </a:cubicBezTo>
                  <a:cubicBezTo>
                    <a:pt x="9659" y="24911"/>
                    <a:pt x="9724" y="24846"/>
                    <a:pt x="9822" y="24781"/>
                  </a:cubicBezTo>
                  <a:cubicBezTo>
                    <a:pt x="9893" y="24733"/>
                    <a:pt x="9999" y="24703"/>
                    <a:pt x="10141" y="24703"/>
                  </a:cubicBezTo>
                  <a:cubicBezTo>
                    <a:pt x="10192" y="24703"/>
                    <a:pt x="10249" y="24707"/>
                    <a:pt x="10310" y="24716"/>
                  </a:cubicBezTo>
                  <a:cubicBezTo>
                    <a:pt x="10782" y="24840"/>
                    <a:pt x="10969" y="25041"/>
                    <a:pt x="11177" y="25041"/>
                  </a:cubicBezTo>
                  <a:cubicBezTo>
                    <a:pt x="11241" y="25041"/>
                    <a:pt x="11306" y="25022"/>
                    <a:pt x="11383" y="24976"/>
                  </a:cubicBezTo>
                  <a:cubicBezTo>
                    <a:pt x="11545" y="24813"/>
                    <a:pt x="11675" y="24521"/>
                    <a:pt x="11773" y="24293"/>
                  </a:cubicBezTo>
                  <a:cubicBezTo>
                    <a:pt x="11968" y="23968"/>
                    <a:pt x="12196" y="23968"/>
                    <a:pt x="12456" y="23968"/>
                  </a:cubicBezTo>
                  <a:cubicBezTo>
                    <a:pt x="12521" y="23968"/>
                    <a:pt x="12586" y="23935"/>
                    <a:pt x="12651" y="23903"/>
                  </a:cubicBezTo>
                  <a:cubicBezTo>
                    <a:pt x="12814" y="23740"/>
                    <a:pt x="12944" y="23382"/>
                    <a:pt x="12911" y="22797"/>
                  </a:cubicBezTo>
                  <a:cubicBezTo>
                    <a:pt x="12911" y="22797"/>
                    <a:pt x="12781" y="22082"/>
                    <a:pt x="13139" y="21919"/>
                  </a:cubicBezTo>
                  <a:cubicBezTo>
                    <a:pt x="13171" y="21886"/>
                    <a:pt x="13171" y="21886"/>
                    <a:pt x="13171" y="21886"/>
                  </a:cubicBezTo>
                  <a:cubicBezTo>
                    <a:pt x="13171" y="21886"/>
                    <a:pt x="13139" y="21496"/>
                    <a:pt x="13139" y="21171"/>
                  </a:cubicBezTo>
                  <a:cubicBezTo>
                    <a:pt x="13139" y="21008"/>
                    <a:pt x="13171" y="20846"/>
                    <a:pt x="13204" y="20683"/>
                  </a:cubicBezTo>
                  <a:cubicBezTo>
                    <a:pt x="13236" y="20586"/>
                    <a:pt x="13236" y="20521"/>
                    <a:pt x="13269" y="20456"/>
                  </a:cubicBezTo>
                  <a:cubicBezTo>
                    <a:pt x="13269" y="20423"/>
                    <a:pt x="13269" y="20391"/>
                    <a:pt x="13269" y="20358"/>
                  </a:cubicBezTo>
                  <a:cubicBezTo>
                    <a:pt x="13301" y="20326"/>
                    <a:pt x="13301" y="20293"/>
                    <a:pt x="13301" y="20293"/>
                  </a:cubicBezTo>
                  <a:cubicBezTo>
                    <a:pt x="13301" y="20195"/>
                    <a:pt x="13334" y="20130"/>
                    <a:pt x="13399" y="20033"/>
                  </a:cubicBezTo>
                  <a:cubicBezTo>
                    <a:pt x="13431" y="19903"/>
                    <a:pt x="13464" y="19805"/>
                    <a:pt x="13529" y="19643"/>
                  </a:cubicBezTo>
                  <a:cubicBezTo>
                    <a:pt x="13529" y="19610"/>
                    <a:pt x="13529" y="19578"/>
                    <a:pt x="13529" y="19545"/>
                  </a:cubicBezTo>
                  <a:cubicBezTo>
                    <a:pt x="13529" y="19122"/>
                    <a:pt x="13854" y="18862"/>
                    <a:pt x="13919" y="18700"/>
                  </a:cubicBezTo>
                  <a:cubicBezTo>
                    <a:pt x="13952" y="18602"/>
                    <a:pt x="14147" y="18277"/>
                    <a:pt x="14342" y="17789"/>
                  </a:cubicBezTo>
                  <a:cubicBezTo>
                    <a:pt x="14375" y="17756"/>
                    <a:pt x="14375" y="17724"/>
                    <a:pt x="14407" y="17691"/>
                  </a:cubicBezTo>
                  <a:cubicBezTo>
                    <a:pt x="14602" y="17074"/>
                    <a:pt x="14635" y="16553"/>
                    <a:pt x="14570" y="16131"/>
                  </a:cubicBezTo>
                  <a:cubicBezTo>
                    <a:pt x="14472" y="15708"/>
                    <a:pt x="14309" y="15350"/>
                    <a:pt x="14309" y="15350"/>
                  </a:cubicBezTo>
                  <a:lnTo>
                    <a:pt x="14309" y="15318"/>
                  </a:lnTo>
                  <a:cubicBezTo>
                    <a:pt x="14277" y="15285"/>
                    <a:pt x="14277" y="15285"/>
                    <a:pt x="14277" y="15285"/>
                  </a:cubicBezTo>
                  <a:lnTo>
                    <a:pt x="13464" y="3123"/>
                  </a:lnTo>
                  <a:cubicBezTo>
                    <a:pt x="13464" y="3123"/>
                    <a:pt x="13334" y="3058"/>
                    <a:pt x="13204" y="2765"/>
                  </a:cubicBezTo>
                  <a:cubicBezTo>
                    <a:pt x="13074" y="2440"/>
                    <a:pt x="12553" y="1497"/>
                    <a:pt x="12228" y="879"/>
                  </a:cubicBezTo>
                  <a:cubicBezTo>
                    <a:pt x="11871" y="261"/>
                    <a:pt x="11936" y="33"/>
                    <a:pt x="1193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1"/>
            <p:cNvSpPr/>
            <p:nvPr/>
          </p:nvSpPr>
          <p:spPr>
            <a:xfrm>
              <a:off x="3836210" y="2724042"/>
              <a:ext cx="538521" cy="282745"/>
            </a:xfrm>
            <a:custGeom>
              <a:avLst/>
              <a:gdLst/>
              <a:ahLst/>
              <a:cxnLst/>
              <a:rect l="l" t="t" r="r" b="b"/>
              <a:pathLst>
                <a:path w="29691" h="15589" extrusionOk="0">
                  <a:moveTo>
                    <a:pt x="20057" y="0"/>
                  </a:moveTo>
                  <a:cubicBezTo>
                    <a:pt x="19960" y="0"/>
                    <a:pt x="19872" y="12"/>
                    <a:pt x="19805" y="12"/>
                  </a:cubicBezTo>
                  <a:cubicBezTo>
                    <a:pt x="19805" y="12"/>
                    <a:pt x="19317" y="402"/>
                    <a:pt x="19122" y="824"/>
                  </a:cubicBezTo>
                  <a:cubicBezTo>
                    <a:pt x="18927" y="1247"/>
                    <a:pt x="18829" y="1280"/>
                    <a:pt x="18309" y="1345"/>
                  </a:cubicBezTo>
                  <a:cubicBezTo>
                    <a:pt x="17821" y="1410"/>
                    <a:pt x="17529" y="1768"/>
                    <a:pt x="17496" y="2028"/>
                  </a:cubicBezTo>
                  <a:cubicBezTo>
                    <a:pt x="17463" y="2320"/>
                    <a:pt x="17268" y="3068"/>
                    <a:pt x="16878" y="3166"/>
                  </a:cubicBezTo>
                  <a:cubicBezTo>
                    <a:pt x="16488" y="3296"/>
                    <a:pt x="16033" y="3849"/>
                    <a:pt x="16033" y="4337"/>
                  </a:cubicBezTo>
                  <a:cubicBezTo>
                    <a:pt x="16033" y="4722"/>
                    <a:pt x="15443" y="5108"/>
                    <a:pt x="14939" y="5108"/>
                  </a:cubicBezTo>
                  <a:cubicBezTo>
                    <a:pt x="14806" y="5108"/>
                    <a:pt x="14678" y="5081"/>
                    <a:pt x="14569" y="5020"/>
                  </a:cubicBezTo>
                  <a:cubicBezTo>
                    <a:pt x="14329" y="4892"/>
                    <a:pt x="14076" y="4802"/>
                    <a:pt x="13886" y="4802"/>
                  </a:cubicBezTo>
                  <a:cubicBezTo>
                    <a:pt x="13639" y="4802"/>
                    <a:pt x="13497" y="4955"/>
                    <a:pt x="13626" y="5377"/>
                  </a:cubicBezTo>
                  <a:cubicBezTo>
                    <a:pt x="13886" y="6125"/>
                    <a:pt x="13464" y="6613"/>
                    <a:pt x="12813" y="6613"/>
                  </a:cubicBezTo>
                  <a:cubicBezTo>
                    <a:pt x="12163" y="6613"/>
                    <a:pt x="11415" y="7361"/>
                    <a:pt x="11317" y="8174"/>
                  </a:cubicBezTo>
                  <a:cubicBezTo>
                    <a:pt x="11220" y="8987"/>
                    <a:pt x="11187" y="9442"/>
                    <a:pt x="10504" y="9442"/>
                  </a:cubicBezTo>
                  <a:cubicBezTo>
                    <a:pt x="9821" y="9442"/>
                    <a:pt x="9561" y="9475"/>
                    <a:pt x="9561" y="9475"/>
                  </a:cubicBezTo>
                  <a:cubicBezTo>
                    <a:pt x="9561" y="9475"/>
                    <a:pt x="9203" y="9735"/>
                    <a:pt x="9236" y="9995"/>
                  </a:cubicBezTo>
                  <a:cubicBezTo>
                    <a:pt x="9236" y="9995"/>
                    <a:pt x="9151" y="10014"/>
                    <a:pt x="9026" y="10014"/>
                  </a:cubicBezTo>
                  <a:cubicBezTo>
                    <a:pt x="8789" y="10014"/>
                    <a:pt x="8408" y="9945"/>
                    <a:pt x="8195" y="9540"/>
                  </a:cubicBezTo>
                  <a:cubicBezTo>
                    <a:pt x="8195" y="9540"/>
                    <a:pt x="7480" y="10190"/>
                    <a:pt x="7252" y="10873"/>
                  </a:cubicBezTo>
                  <a:cubicBezTo>
                    <a:pt x="7193" y="11092"/>
                    <a:pt x="7078" y="11174"/>
                    <a:pt x="6942" y="11174"/>
                  </a:cubicBezTo>
                  <a:cubicBezTo>
                    <a:pt x="6632" y="11174"/>
                    <a:pt x="6207" y="10751"/>
                    <a:pt x="6049" y="10548"/>
                  </a:cubicBezTo>
                  <a:cubicBezTo>
                    <a:pt x="5821" y="10288"/>
                    <a:pt x="5496" y="9605"/>
                    <a:pt x="5008" y="9605"/>
                  </a:cubicBezTo>
                  <a:cubicBezTo>
                    <a:pt x="5008" y="9605"/>
                    <a:pt x="5008" y="9637"/>
                    <a:pt x="5008" y="9670"/>
                  </a:cubicBezTo>
                  <a:cubicBezTo>
                    <a:pt x="5008" y="9995"/>
                    <a:pt x="4976" y="10775"/>
                    <a:pt x="4586" y="11036"/>
                  </a:cubicBezTo>
                  <a:cubicBezTo>
                    <a:pt x="4098" y="11426"/>
                    <a:pt x="3057" y="11979"/>
                    <a:pt x="2862" y="12532"/>
                  </a:cubicBezTo>
                  <a:cubicBezTo>
                    <a:pt x="2830" y="12597"/>
                    <a:pt x="2797" y="12662"/>
                    <a:pt x="2797" y="12727"/>
                  </a:cubicBezTo>
                  <a:cubicBezTo>
                    <a:pt x="2765" y="12759"/>
                    <a:pt x="2765" y="12759"/>
                    <a:pt x="2765" y="12792"/>
                  </a:cubicBezTo>
                  <a:cubicBezTo>
                    <a:pt x="2700" y="13182"/>
                    <a:pt x="2569" y="13279"/>
                    <a:pt x="2407" y="13312"/>
                  </a:cubicBezTo>
                  <a:cubicBezTo>
                    <a:pt x="2371" y="13324"/>
                    <a:pt x="2331" y="13331"/>
                    <a:pt x="2288" y="13331"/>
                  </a:cubicBezTo>
                  <a:cubicBezTo>
                    <a:pt x="2214" y="13331"/>
                    <a:pt x="2132" y="13309"/>
                    <a:pt x="2049" y="13247"/>
                  </a:cubicBezTo>
                  <a:lnTo>
                    <a:pt x="2049" y="13247"/>
                  </a:lnTo>
                  <a:cubicBezTo>
                    <a:pt x="2049" y="13247"/>
                    <a:pt x="2082" y="13832"/>
                    <a:pt x="1724" y="13995"/>
                  </a:cubicBezTo>
                  <a:cubicBezTo>
                    <a:pt x="1464" y="14125"/>
                    <a:pt x="488" y="14775"/>
                    <a:pt x="131" y="15328"/>
                  </a:cubicBezTo>
                  <a:cubicBezTo>
                    <a:pt x="65" y="15426"/>
                    <a:pt x="33" y="15523"/>
                    <a:pt x="0" y="15588"/>
                  </a:cubicBezTo>
                  <a:lnTo>
                    <a:pt x="7968" y="14840"/>
                  </a:lnTo>
                  <a:lnTo>
                    <a:pt x="8163" y="14808"/>
                  </a:lnTo>
                  <a:lnTo>
                    <a:pt x="29626" y="11491"/>
                  </a:lnTo>
                  <a:lnTo>
                    <a:pt x="29691" y="10450"/>
                  </a:lnTo>
                  <a:cubicBezTo>
                    <a:pt x="29691" y="10450"/>
                    <a:pt x="29528" y="10093"/>
                    <a:pt x="29301" y="9962"/>
                  </a:cubicBezTo>
                  <a:lnTo>
                    <a:pt x="29301" y="9962"/>
                  </a:lnTo>
                  <a:cubicBezTo>
                    <a:pt x="29301" y="9963"/>
                    <a:pt x="29398" y="10255"/>
                    <a:pt x="29203" y="10385"/>
                  </a:cubicBezTo>
                  <a:cubicBezTo>
                    <a:pt x="29155" y="10414"/>
                    <a:pt x="29108" y="10426"/>
                    <a:pt x="29061" y="10426"/>
                  </a:cubicBezTo>
                  <a:cubicBezTo>
                    <a:pt x="28948" y="10426"/>
                    <a:pt x="28840" y="10357"/>
                    <a:pt x="28748" y="10288"/>
                  </a:cubicBezTo>
                  <a:cubicBezTo>
                    <a:pt x="28680" y="10220"/>
                    <a:pt x="28567" y="10170"/>
                    <a:pt x="28443" y="10170"/>
                  </a:cubicBezTo>
                  <a:cubicBezTo>
                    <a:pt x="28330" y="10170"/>
                    <a:pt x="28206" y="10211"/>
                    <a:pt x="28097" y="10320"/>
                  </a:cubicBezTo>
                  <a:cubicBezTo>
                    <a:pt x="27981" y="10436"/>
                    <a:pt x="27762" y="10552"/>
                    <a:pt x="27515" y="10552"/>
                  </a:cubicBezTo>
                  <a:cubicBezTo>
                    <a:pt x="27346" y="10552"/>
                    <a:pt x="27163" y="10498"/>
                    <a:pt x="26992" y="10353"/>
                  </a:cubicBezTo>
                  <a:cubicBezTo>
                    <a:pt x="26577" y="10057"/>
                    <a:pt x="25974" y="9087"/>
                    <a:pt x="24202" y="9087"/>
                  </a:cubicBezTo>
                  <a:cubicBezTo>
                    <a:pt x="24027" y="9087"/>
                    <a:pt x="23841" y="9097"/>
                    <a:pt x="23642" y="9117"/>
                  </a:cubicBezTo>
                  <a:cubicBezTo>
                    <a:pt x="23642" y="9117"/>
                    <a:pt x="24273" y="8677"/>
                    <a:pt x="25095" y="8677"/>
                  </a:cubicBezTo>
                  <a:cubicBezTo>
                    <a:pt x="25345" y="8677"/>
                    <a:pt x="25613" y="8718"/>
                    <a:pt x="25886" y="8824"/>
                  </a:cubicBezTo>
                  <a:cubicBezTo>
                    <a:pt x="26956" y="9283"/>
                    <a:pt x="27078" y="9971"/>
                    <a:pt x="27628" y="9971"/>
                  </a:cubicBezTo>
                  <a:cubicBezTo>
                    <a:pt x="27664" y="9971"/>
                    <a:pt x="27701" y="9968"/>
                    <a:pt x="27740" y="9962"/>
                  </a:cubicBezTo>
                  <a:cubicBezTo>
                    <a:pt x="27740" y="9962"/>
                    <a:pt x="27935" y="9150"/>
                    <a:pt x="26829" y="8564"/>
                  </a:cubicBezTo>
                  <a:cubicBezTo>
                    <a:pt x="26829" y="8564"/>
                    <a:pt x="27610" y="8109"/>
                    <a:pt x="26406" y="7816"/>
                  </a:cubicBezTo>
                  <a:cubicBezTo>
                    <a:pt x="25236" y="7524"/>
                    <a:pt x="25301" y="7393"/>
                    <a:pt x="25301" y="7166"/>
                  </a:cubicBezTo>
                  <a:cubicBezTo>
                    <a:pt x="25301" y="7166"/>
                    <a:pt x="25696" y="7028"/>
                    <a:pt x="26100" y="7028"/>
                  </a:cubicBezTo>
                  <a:cubicBezTo>
                    <a:pt x="26251" y="7028"/>
                    <a:pt x="26403" y="7048"/>
                    <a:pt x="26536" y="7101"/>
                  </a:cubicBezTo>
                  <a:cubicBezTo>
                    <a:pt x="26536" y="7101"/>
                    <a:pt x="26695" y="7159"/>
                    <a:pt x="26840" y="7159"/>
                  </a:cubicBezTo>
                  <a:cubicBezTo>
                    <a:pt x="26912" y="7159"/>
                    <a:pt x="26981" y="7144"/>
                    <a:pt x="27024" y="7101"/>
                  </a:cubicBezTo>
                  <a:cubicBezTo>
                    <a:pt x="27024" y="7101"/>
                    <a:pt x="26959" y="6743"/>
                    <a:pt x="26439" y="6743"/>
                  </a:cubicBezTo>
                  <a:cubicBezTo>
                    <a:pt x="26439" y="6743"/>
                    <a:pt x="26894" y="6450"/>
                    <a:pt x="26406" y="5475"/>
                  </a:cubicBezTo>
                  <a:cubicBezTo>
                    <a:pt x="25756" y="4824"/>
                    <a:pt x="24943" y="5020"/>
                    <a:pt x="24390" y="4662"/>
                  </a:cubicBezTo>
                  <a:cubicBezTo>
                    <a:pt x="23965" y="4370"/>
                    <a:pt x="23844" y="4294"/>
                    <a:pt x="23601" y="4294"/>
                  </a:cubicBezTo>
                  <a:cubicBezTo>
                    <a:pt x="23547" y="4294"/>
                    <a:pt x="23486" y="4298"/>
                    <a:pt x="23415" y="4304"/>
                  </a:cubicBezTo>
                  <a:cubicBezTo>
                    <a:pt x="23342" y="4310"/>
                    <a:pt x="23276" y="4315"/>
                    <a:pt x="23214" y="4315"/>
                  </a:cubicBezTo>
                  <a:cubicBezTo>
                    <a:pt x="22947" y="4315"/>
                    <a:pt x="22769" y="4221"/>
                    <a:pt x="22504" y="3719"/>
                  </a:cubicBezTo>
                  <a:cubicBezTo>
                    <a:pt x="22211" y="3068"/>
                    <a:pt x="22927" y="2808"/>
                    <a:pt x="22992" y="2353"/>
                  </a:cubicBezTo>
                  <a:cubicBezTo>
                    <a:pt x="23057" y="1930"/>
                    <a:pt x="22309" y="1247"/>
                    <a:pt x="22016" y="1247"/>
                  </a:cubicBezTo>
                  <a:cubicBezTo>
                    <a:pt x="21724" y="1247"/>
                    <a:pt x="21073" y="1085"/>
                    <a:pt x="20780" y="499"/>
                  </a:cubicBezTo>
                  <a:cubicBezTo>
                    <a:pt x="20575" y="65"/>
                    <a:pt x="20288" y="0"/>
                    <a:pt x="2005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1"/>
            <p:cNvSpPr/>
            <p:nvPr/>
          </p:nvSpPr>
          <p:spPr>
            <a:xfrm>
              <a:off x="3435716" y="2798859"/>
              <a:ext cx="491345" cy="249808"/>
            </a:xfrm>
            <a:custGeom>
              <a:avLst/>
              <a:gdLst/>
              <a:ahLst/>
              <a:cxnLst/>
              <a:rect l="l" t="t" r="r" b="b"/>
              <a:pathLst>
                <a:path w="27090" h="13773" extrusionOk="0">
                  <a:moveTo>
                    <a:pt x="16941" y="1"/>
                  </a:moveTo>
                  <a:cubicBezTo>
                    <a:pt x="16813" y="1"/>
                    <a:pt x="16682" y="33"/>
                    <a:pt x="16553" y="114"/>
                  </a:cubicBezTo>
                  <a:cubicBezTo>
                    <a:pt x="16586" y="179"/>
                    <a:pt x="16618" y="342"/>
                    <a:pt x="16618" y="504"/>
                  </a:cubicBezTo>
                  <a:lnTo>
                    <a:pt x="16618" y="537"/>
                  </a:lnTo>
                  <a:cubicBezTo>
                    <a:pt x="16618" y="569"/>
                    <a:pt x="16618" y="569"/>
                    <a:pt x="16618" y="602"/>
                  </a:cubicBezTo>
                  <a:lnTo>
                    <a:pt x="16618" y="699"/>
                  </a:lnTo>
                  <a:cubicBezTo>
                    <a:pt x="16618" y="895"/>
                    <a:pt x="16618" y="1090"/>
                    <a:pt x="16521" y="1220"/>
                  </a:cubicBezTo>
                  <a:cubicBezTo>
                    <a:pt x="16260" y="1545"/>
                    <a:pt x="15968" y="1870"/>
                    <a:pt x="15545" y="1968"/>
                  </a:cubicBezTo>
                  <a:cubicBezTo>
                    <a:pt x="15350" y="2033"/>
                    <a:pt x="15090" y="2163"/>
                    <a:pt x="14895" y="2293"/>
                  </a:cubicBezTo>
                  <a:cubicBezTo>
                    <a:pt x="14634" y="2520"/>
                    <a:pt x="14504" y="2813"/>
                    <a:pt x="14569" y="3171"/>
                  </a:cubicBezTo>
                  <a:cubicBezTo>
                    <a:pt x="14569" y="3333"/>
                    <a:pt x="14569" y="3496"/>
                    <a:pt x="14537" y="3626"/>
                  </a:cubicBezTo>
                  <a:cubicBezTo>
                    <a:pt x="14537" y="3789"/>
                    <a:pt x="14504" y="3919"/>
                    <a:pt x="14439" y="4016"/>
                  </a:cubicBezTo>
                  <a:cubicBezTo>
                    <a:pt x="14407" y="4081"/>
                    <a:pt x="14342" y="4146"/>
                    <a:pt x="14277" y="4244"/>
                  </a:cubicBezTo>
                  <a:cubicBezTo>
                    <a:pt x="14212" y="4342"/>
                    <a:pt x="14179" y="4407"/>
                    <a:pt x="14114" y="4504"/>
                  </a:cubicBezTo>
                  <a:cubicBezTo>
                    <a:pt x="13886" y="4829"/>
                    <a:pt x="13269" y="5642"/>
                    <a:pt x="12781" y="5805"/>
                  </a:cubicBezTo>
                  <a:cubicBezTo>
                    <a:pt x="12748" y="5837"/>
                    <a:pt x="12683" y="5837"/>
                    <a:pt x="12618" y="5837"/>
                  </a:cubicBezTo>
                  <a:cubicBezTo>
                    <a:pt x="12586" y="5837"/>
                    <a:pt x="12521" y="5837"/>
                    <a:pt x="12488" y="5805"/>
                  </a:cubicBezTo>
                  <a:cubicBezTo>
                    <a:pt x="12195" y="5642"/>
                    <a:pt x="11968" y="5317"/>
                    <a:pt x="11773" y="5057"/>
                  </a:cubicBezTo>
                  <a:cubicBezTo>
                    <a:pt x="11643" y="4894"/>
                    <a:pt x="11513" y="4797"/>
                    <a:pt x="11415" y="4797"/>
                  </a:cubicBezTo>
                  <a:cubicBezTo>
                    <a:pt x="11350" y="4797"/>
                    <a:pt x="11317" y="4862"/>
                    <a:pt x="11285" y="4959"/>
                  </a:cubicBezTo>
                  <a:cubicBezTo>
                    <a:pt x="11220" y="5382"/>
                    <a:pt x="11122" y="6325"/>
                    <a:pt x="10830" y="6423"/>
                  </a:cubicBezTo>
                  <a:lnTo>
                    <a:pt x="10797" y="6423"/>
                  </a:lnTo>
                  <a:cubicBezTo>
                    <a:pt x="10732" y="6488"/>
                    <a:pt x="10667" y="6520"/>
                    <a:pt x="10602" y="6520"/>
                  </a:cubicBezTo>
                  <a:cubicBezTo>
                    <a:pt x="10277" y="6520"/>
                    <a:pt x="10147" y="6293"/>
                    <a:pt x="9952" y="6260"/>
                  </a:cubicBezTo>
                  <a:cubicBezTo>
                    <a:pt x="9691" y="6325"/>
                    <a:pt x="9659" y="6683"/>
                    <a:pt x="9334" y="6716"/>
                  </a:cubicBezTo>
                  <a:lnTo>
                    <a:pt x="9269" y="6716"/>
                  </a:lnTo>
                  <a:cubicBezTo>
                    <a:pt x="9236" y="6748"/>
                    <a:pt x="9171" y="6748"/>
                    <a:pt x="9106" y="6748"/>
                  </a:cubicBezTo>
                  <a:cubicBezTo>
                    <a:pt x="8618" y="6748"/>
                    <a:pt x="8033" y="6423"/>
                    <a:pt x="7740" y="6390"/>
                  </a:cubicBezTo>
                  <a:cubicBezTo>
                    <a:pt x="7385" y="6479"/>
                    <a:pt x="7111" y="6891"/>
                    <a:pt x="6868" y="6891"/>
                  </a:cubicBezTo>
                  <a:cubicBezTo>
                    <a:pt x="6844" y="6891"/>
                    <a:pt x="6821" y="6887"/>
                    <a:pt x="6797" y="6878"/>
                  </a:cubicBezTo>
                  <a:cubicBezTo>
                    <a:pt x="6700" y="6878"/>
                    <a:pt x="6635" y="6813"/>
                    <a:pt x="6570" y="6748"/>
                  </a:cubicBezTo>
                  <a:cubicBezTo>
                    <a:pt x="6498" y="6712"/>
                    <a:pt x="6446" y="6686"/>
                    <a:pt x="6398" y="6686"/>
                  </a:cubicBezTo>
                  <a:cubicBezTo>
                    <a:pt x="6358" y="6686"/>
                    <a:pt x="6321" y="6704"/>
                    <a:pt x="6277" y="6748"/>
                  </a:cubicBezTo>
                  <a:cubicBezTo>
                    <a:pt x="6114" y="7008"/>
                    <a:pt x="6114" y="7463"/>
                    <a:pt x="5529" y="7463"/>
                  </a:cubicBezTo>
                  <a:cubicBezTo>
                    <a:pt x="5496" y="7480"/>
                    <a:pt x="5464" y="7488"/>
                    <a:pt x="5427" y="7488"/>
                  </a:cubicBezTo>
                  <a:cubicBezTo>
                    <a:pt x="5391" y="7488"/>
                    <a:pt x="5350" y="7480"/>
                    <a:pt x="5301" y="7463"/>
                  </a:cubicBezTo>
                  <a:lnTo>
                    <a:pt x="5269" y="7463"/>
                  </a:lnTo>
                  <a:cubicBezTo>
                    <a:pt x="5171" y="7529"/>
                    <a:pt x="4976" y="7691"/>
                    <a:pt x="5009" y="8341"/>
                  </a:cubicBezTo>
                  <a:cubicBezTo>
                    <a:pt x="5009" y="8341"/>
                    <a:pt x="5106" y="9187"/>
                    <a:pt x="4781" y="9447"/>
                  </a:cubicBezTo>
                  <a:cubicBezTo>
                    <a:pt x="4716" y="9512"/>
                    <a:pt x="4651" y="9545"/>
                    <a:pt x="4586" y="9545"/>
                  </a:cubicBezTo>
                  <a:lnTo>
                    <a:pt x="4521" y="9545"/>
                  </a:lnTo>
                  <a:cubicBezTo>
                    <a:pt x="3903" y="9545"/>
                    <a:pt x="3903" y="10293"/>
                    <a:pt x="3545" y="10520"/>
                  </a:cubicBezTo>
                  <a:cubicBezTo>
                    <a:pt x="3513" y="10553"/>
                    <a:pt x="3513" y="10553"/>
                    <a:pt x="3513" y="10553"/>
                  </a:cubicBezTo>
                  <a:cubicBezTo>
                    <a:pt x="3456" y="10610"/>
                    <a:pt x="3388" y="10644"/>
                    <a:pt x="3310" y="10644"/>
                  </a:cubicBezTo>
                  <a:cubicBezTo>
                    <a:pt x="3253" y="10644"/>
                    <a:pt x="3191" y="10626"/>
                    <a:pt x="3122" y="10585"/>
                  </a:cubicBezTo>
                  <a:cubicBezTo>
                    <a:pt x="2896" y="10485"/>
                    <a:pt x="2513" y="10306"/>
                    <a:pt x="2201" y="10306"/>
                  </a:cubicBezTo>
                  <a:cubicBezTo>
                    <a:pt x="2110" y="10306"/>
                    <a:pt x="2025" y="10321"/>
                    <a:pt x="1952" y="10358"/>
                  </a:cubicBezTo>
                  <a:cubicBezTo>
                    <a:pt x="1789" y="10488"/>
                    <a:pt x="1757" y="10780"/>
                    <a:pt x="1724" y="10976"/>
                  </a:cubicBezTo>
                  <a:cubicBezTo>
                    <a:pt x="1692" y="11138"/>
                    <a:pt x="1627" y="11236"/>
                    <a:pt x="1562" y="11333"/>
                  </a:cubicBezTo>
                  <a:cubicBezTo>
                    <a:pt x="1529" y="11333"/>
                    <a:pt x="1529" y="11366"/>
                    <a:pt x="1496" y="11366"/>
                  </a:cubicBezTo>
                  <a:cubicBezTo>
                    <a:pt x="1496" y="11366"/>
                    <a:pt x="1496" y="11366"/>
                    <a:pt x="1496" y="11366"/>
                  </a:cubicBezTo>
                  <a:lnTo>
                    <a:pt x="1496" y="11366"/>
                  </a:lnTo>
                  <a:cubicBezTo>
                    <a:pt x="1464" y="11398"/>
                    <a:pt x="1399" y="11398"/>
                    <a:pt x="1334" y="11398"/>
                  </a:cubicBezTo>
                  <a:cubicBezTo>
                    <a:pt x="1627" y="11561"/>
                    <a:pt x="1854" y="12894"/>
                    <a:pt x="911" y="13057"/>
                  </a:cubicBezTo>
                  <a:lnTo>
                    <a:pt x="391" y="13024"/>
                  </a:lnTo>
                  <a:cubicBezTo>
                    <a:pt x="391" y="13024"/>
                    <a:pt x="359" y="13016"/>
                    <a:pt x="313" y="13016"/>
                  </a:cubicBezTo>
                  <a:cubicBezTo>
                    <a:pt x="200" y="13016"/>
                    <a:pt x="1" y="13066"/>
                    <a:pt x="1" y="13415"/>
                  </a:cubicBezTo>
                  <a:cubicBezTo>
                    <a:pt x="1" y="13772"/>
                    <a:pt x="33" y="13772"/>
                    <a:pt x="33" y="13772"/>
                  </a:cubicBezTo>
                  <a:cubicBezTo>
                    <a:pt x="33" y="13740"/>
                    <a:pt x="33" y="13740"/>
                    <a:pt x="33" y="13740"/>
                  </a:cubicBezTo>
                  <a:lnTo>
                    <a:pt x="5399" y="13284"/>
                  </a:lnTo>
                  <a:lnTo>
                    <a:pt x="4911" y="12732"/>
                  </a:lnTo>
                  <a:lnTo>
                    <a:pt x="21984" y="11463"/>
                  </a:lnTo>
                  <a:lnTo>
                    <a:pt x="22081" y="11463"/>
                  </a:lnTo>
                  <a:cubicBezTo>
                    <a:pt x="22114" y="11366"/>
                    <a:pt x="22146" y="11268"/>
                    <a:pt x="22212" y="11171"/>
                  </a:cubicBezTo>
                  <a:cubicBezTo>
                    <a:pt x="22569" y="10650"/>
                    <a:pt x="23545" y="9967"/>
                    <a:pt x="23805" y="9837"/>
                  </a:cubicBezTo>
                  <a:cubicBezTo>
                    <a:pt x="24130" y="9707"/>
                    <a:pt x="24163" y="9122"/>
                    <a:pt x="24163" y="9122"/>
                  </a:cubicBezTo>
                  <a:cubicBezTo>
                    <a:pt x="24163" y="9122"/>
                    <a:pt x="24282" y="9194"/>
                    <a:pt x="24419" y="9194"/>
                  </a:cubicBezTo>
                  <a:cubicBezTo>
                    <a:pt x="24441" y="9194"/>
                    <a:pt x="24465" y="9192"/>
                    <a:pt x="24488" y="9187"/>
                  </a:cubicBezTo>
                  <a:cubicBezTo>
                    <a:pt x="24650" y="9122"/>
                    <a:pt x="24781" y="8894"/>
                    <a:pt x="24878" y="8602"/>
                  </a:cubicBezTo>
                  <a:cubicBezTo>
                    <a:pt x="25041" y="7821"/>
                    <a:pt x="26146" y="7236"/>
                    <a:pt x="26602" y="6976"/>
                  </a:cubicBezTo>
                  <a:cubicBezTo>
                    <a:pt x="26992" y="6748"/>
                    <a:pt x="27089" y="5805"/>
                    <a:pt x="27089" y="5545"/>
                  </a:cubicBezTo>
                  <a:lnTo>
                    <a:pt x="27089" y="5415"/>
                  </a:lnTo>
                  <a:cubicBezTo>
                    <a:pt x="27089" y="5317"/>
                    <a:pt x="26992" y="5057"/>
                    <a:pt x="26732" y="5057"/>
                  </a:cubicBezTo>
                  <a:cubicBezTo>
                    <a:pt x="26407" y="5057"/>
                    <a:pt x="26472" y="4992"/>
                    <a:pt x="26439" y="4699"/>
                  </a:cubicBezTo>
                  <a:cubicBezTo>
                    <a:pt x="26417" y="4497"/>
                    <a:pt x="26285" y="4466"/>
                    <a:pt x="26206" y="4466"/>
                  </a:cubicBezTo>
                  <a:cubicBezTo>
                    <a:pt x="26171" y="4466"/>
                    <a:pt x="26146" y="4472"/>
                    <a:pt x="26146" y="4472"/>
                  </a:cubicBezTo>
                  <a:cubicBezTo>
                    <a:pt x="26146" y="4472"/>
                    <a:pt x="25919" y="3821"/>
                    <a:pt x="25919" y="3301"/>
                  </a:cubicBezTo>
                  <a:cubicBezTo>
                    <a:pt x="25919" y="2813"/>
                    <a:pt x="26146" y="2423"/>
                    <a:pt x="26179" y="2358"/>
                  </a:cubicBezTo>
                  <a:lnTo>
                    <a:pt x="26179" y="2358"/>
                  </a:lnTo>
                  <a:cubicBezTo>
                    <a:pt x="26113" y="2365"/>
                    <a:pt x="26038" y="2371"/>
                    <a:pt x="25955" y="2371"/>
                  </a:cubicBezTo>
                  <a:cubicBezTo>
                    <a:pt x="25669" y="2371"/>
                    <a:pt x="25296" y="2303"/>
                    <a:pt x="24943" y="2000"/>
                  </a:cubicBezTo>
                  <a:cubicBezTo>
                    <a:pt x="24332" y="1535"/>
                    <a:pt x="23956" y="1069"/>
                    <a:pt x="23674" y="1069"/>
                  </a:cubicBezTo>
                  <a:cubicBezTo>
                    <a:pt x="23640" y="1069"/>
                    <a:pt x="23608" y="1076"/>
                    <a:pt x="23577" y="1090"/>
                  </a:cubicBezTo>
                  <a:cubicBezTo>
                    <a:pt x="23285" y="1220"/>
                    <a:pt x="23252" y="1447"/>
                    <a:pt x="22927" y="1447"/>
                  </a:cubicBezTo>
                  <a:cubicBezTo>
                    <a:pt x="22602" y="1447"/>
                    <a:pt x="22309" y="1285"/>
                    <a:pt x="21886" y="1285"/>
                  </a:cubicBezTo>
                  <a:cubicBezTo>
                    <a:pt x="21595" y="1285"/>
                    <a:pt x="21396" y="1439"/>
                    <a:pt x="21205" y="1439"/>
                  </a:cubicBezTo>
                  <a:cubicBezTo>
                    <a:pt x="21119" y="1439"/>
                    <a:pt x="21034" y="1408"/>
                    <a:pt x="20943" y="1317"/>
                  </a:cubicBezTo>
                  <a:cubicBezTo>
                    <a:pt x="20651" y="1057"/>
                    <a:pt x="20390" y="797"/>
                    <a:pt x="19870" y="797"/>
                  </a:cubicBezTo>
                  <a:cubicBezTo>
                    <a:pt x="19317" y="797"/>
                    <a:pt x="18114" y="699"/>
                    <a:pt x="17854" y="472"/>
                  </a:cubicBezTo>
                  <a:cubicBezTo>
                    <a:pt x="17683" y="301"/>
                    <a:pt x="17328" y="1"/>
                    <a:pt x="1694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2959734" y="2461774"/>
              <a:ext cx="415838" cy="272516"/>
            </a:xfrm>
            <a:custGeom>
              <a:avLst/>
              <a:gdLst/>
              <a:ahLst/>
              <a:cxnLst/>
              <a:rect l="l" t="t" r="r" b="b"/>
              <a:pathLst>
                <a:path w="22927" h="15025" extrusionOk="0">
                  <a:moveTo>
                    <a:pt x="716" y="0"/>
                  </a:moveTo>
                  <a:lnTo>
                    <a:pt x="0" y="33"/>
                  </a:lnTo>
                  <a:cubicBezTo>
                    <a:pt x="163" y="130"/>
                    <a:pt x="293" y="260"/>
                    <a:pt x="423" y="423"/>
                  </a:cubicBezTo>
                  <a:cubicBezTo>
                    <a:pt x="716" y="781"/>
                    <a:pt x="943" y="1366"/>
                    <a:pt x="781" y="2439"/>
                  </a:cubicBezTo>
                  <a:cubicBezTo>
                    <a:pt x="748" y="2537"/>
                    <a:pt x="748" y="2602"/>
                    <a:pt x="716" y="2667"/>
                  </a:cubicBezTo>
                  <a:cubicBezTo>
                    <a:pt x="716" y="2732"/>
                    <a:pt x="716" y="2797"/>
                    <a:pt x="716" y="2830"/>
                  </a:cubicBezTo>
                  <a:cubicBezTo>
                    <a:pt x="651" y="3187"/>
                    <a:pt x="586" y="3642"/>
                    <a:pt x="683" y="3935"/>
                  </a:cubicBezTo>
                  <a:cubicBezTo>
                    <a:pt x="813" y="4228"/>
                    <a:pt x="748" y="4618"/>
                    <a:pt x="748" y="4618"/>
                  </a:cubicBezTo>
                  <a:cubicBezTo>
                    <a:pt x="1073" y="4878"/>
                    <a:pt x="878" y="5496"/>
                    <a:pt x="878" y="5496"/>
                  </a:cubicBezTo>
                  <a:cubicBezTo>
                    <a:pt x="1236" y="5821"/>
                    <a:pt x="1529" y="6342"/>
                    <a:pt x="1496" y="6634"/>
                  </a:cubicBezTo>
                  <a:cubicBezTo>
                    <a:pt x="1496" y="6732"/>
                    <a:pt x="1496" y="6797"/>
                    <a:pt x="1496" y="6862"/>
                  </a:cubicBezTo>
                  <a:cubicBezTo>
                    <a:pt x="1529" y="7025"/>
                    <a:pt x="1594" y="7187"/>
                    <a:pt x="1594" y="7187"/>
                  </a:cubicBezTo>
                  <a:cubicBezTo>
                    <a:pt x="1854" y="7187"/>
                    <a:pt x="2016" y="7707"/>
                    <a:pt x="2016" y="8130"/>
                  </a:cubicBezTo>
                  <a:cubicBezTo>
                    <a:pt x="2016" y="8260"/>
                    <a:pt x="2016" y="8455"/>
                    <a:pt x="2016" y="8651"/>
                  </a:cubicBezTo>
                  <a:cubicBezTo>
                    <a:pt x="2049" y="8846"/>
                    <a:pt x="2114" y="9041"/>
                    <a:pt x="2147" y="9236"/>
                  </a:cubicBezTo>
                  <a:cubicBezTo>
                    <a:pt x="2212" y="9398"/>
                    <a:pt x="2309" y="9529"/>
                    <a:pt x="2407" y="9626"/>
                  </a:cubicBezTo>
                  <a:cubicBezTo>
                    <a:pt x="2862" y="10081"/>
                    <a:pt x="2732" y="11317"/>
                    <a:pt x="2732" y="12293"/>
                  </a:cubicBezTo>
                  <a:cubicBezTo>
                    <a:pt x="2732" y="12325"/>
                    <a:pt x="2764" y="12358"/>
                    <a:pt x="2764" y="12358"/>
                  </a:cubicBezTo>
                  <a:cubicBezTo>
                    <a:pt x="2764" y="12553"/>
                    <a:pt x="2797" y="12715"/>
                    <a:pt x="2862" y="12846"/>
                  </a:cubicBezTo>
                  <a:cubicBezTo>
                    <a:pt x="2992" y="13106"/>
                    <a:pt x="3155" y="13333"/>
                    <a:pt x="3317" y="13496"/>
                  </a:cubicBezTo>
                  <a:cubicBezTo>
                    <a:pt x="3447" y="13593"/>
                    <a:pt x="3545" y="13659"/>
                    <a:pt x="3642" y="13724"/>
                  </a:cubicBezTo>
                  <a:cubicBezTo>
                    <a:pt x="3675" y="13756"/>
                    <a:pt x="3707" y="13789"/>
                    <a:pt x="3740" y="13821"/>
                  </a:cubicBezTo>
                  <a:lnTo>
                    <a:pt x="14471" y="13659"/>
                  </a:lnTo>
                  <a:lnTo>
                    <a:pt x="16065" y="13626"/>
                  </a:lnTo>
                  <a:cubicBezTo>
                    <a:pt x="16065" y="13626"/>
                    <a:pt x="16381" y="13591"/>
                    <a:pt x="16662" y="13591"/>
                  </a:cubicBezTo>
                  <a:cubicBezTo>
                    <a:pt x="16849" y="13591"/>
                    <a:pt x="17021" y="13606"/>
                    <a:pt x="17073" y="13659"/>
                  </a:cubicBezTo>
                  <a:cubicBezTo>
                    <a:pt x="17236" y="13756"/>
                    <a:pt x="17561" y="14244"/>
                    <a:pt x="17626" y="14244"/>
                  </a:cubicBezTo>
                  <a:cubicBezTo>
                    <a:pt x="17644" y="14244"/>
                    <a:pt x="17722" y="14194"/>
                    <a:pt x="17811" y="14194"/>
                  </a:cubicBezTo>
                  <a:cubicBezTo>
                    <a:pt x="17881" y="14194"/>
                    <a:pt x="17958" y="14226"/>
                    <a:pt x="18016" y="14341"/>
                  </a:cubicBezTo>
                  <a:cubicBezTo>
                    <a:pt x="18049" y="14406"/>
                    <a:pt x="18081" y="14472"/>
                    <a:pt x="18114" y="14602"/>
                  </a:cubicBezTo>
                  <a:cubicBezTo>
                    <a:pt x="18114" y="14602"/>
                    <a:pt x="18114" y="14634"/>
                    <a:pt x="18146" y="14667"/>
                  </a:cubicBezTo>
                  <a:cubicBezTo>
                    <a:pt x="18309" y="14927"/>
                    <a:pt x="18569" y="15024"/>
                    <a:pt x="18569" y="15024"/>
                  </a:cubicBezTo>
                  <a:cubicBezTo>
                    <a:pt x="18569" y="15024"/>
                    <a:pt x="18536" y="13756"/>
                    <a:pt x="19024" y="13203"/>
                  </a:cubicBezTo>
                  <a:cubicBezTo>
                    <a:pt x="19057" y="13171"/>
                    <a:pt x="19089" y="13106"/>
                    <a:pt x="19122" y="13073"/>
                  </a:cubicBezTo>
                  <a:cubicBezTo>
                    <a:pt x="19284" y="12878"/>
                    <a:pt x="19447" y="12748"/>
                    <a:pt x="19577" y="12585"/>
                  </a:cubicBezTo>
                  <a:cubicBezTo>
                    <a:pt x="19740" y="12358"/>
                    <a:pt x="19870" y="12065"/>
                    <a:pt x="19870" y="11610"/>
                  </a:cubicBezTo>
                  <a:cubicBezTo>
                    <a:pt x="19902" y="11480"/>
                    <a:pt x="19902" y="11350"/>
                    <a:pt x="19902" y="11252"/>
                  </a:cubicBezTo>
                  <a:cubicBezTo>
                    <a:pt x="19902" y="10992"/>
                    <a:pt x="19902" y="10829"/>
                    <a:pt x="19902" y="10829"/>
                  </a:cubicBezTo>
                  <a:cubicBezTo>
                    <a:pt x="19902" y="10829"/>
                    <a:pt x="19935" y="10569"/>
                    <a:pt x="20065" y="10309"/>
                  </a:cubicBezTo>
                  <a:cubicBezTo>
                    <a:pt x="20130" y="10211"/>
                    <a:pt x="20227" y="10114"/>
                    <a:pt x="20293" y="10081"/>
                  </a:cubicBezTo>
                  <a:cubicBezTo>
                    <a:pt x="20358" y="10049"/>
                    <a:pt x="20423" y="10016"/>
                    <a:pt x="20488" y="9984"/>
                  </a:cubicBezTo>
                  <a:cubicBezTo>
                    <a:pt x="20748" y="9821"/>
                    <a:pt x="20878" y="9463"/>
                    <a:pt x="21171" y="9268"/>
                  </a:cubicBezTo>
                  <a:cubicBezTo>
                    <a:pt x="21333" y="9203"/>
                    <a:pt x="21626" y="9041"/>
                    <a:pt x="21918" y="8878"/>
                  </a:cubicBezTo>
                  <a:cubicBezTo>
                    <a:pt x="22244" y="8618"/>
                    <a:pt x="22634" y="8260"/>
                    <a:pt x="22797" y="7935"/>
                  </a:cubicBezTo>
                  <a:cubicBezTo>
                    <a:pt x="22927" y="7317"/>
                    <a:pt x="22731" y="6959"/>
                    <a:pt x="22471" y="6862"/>
                  </a:cubicBezTo>
                  <a:cubicBezTo>
                    <a:pt x="22406" y="6829"/>
                    <a:pt x="22374" y="6797"/>
                    <a:pt x="22341" y="6764"/>
                  </a:cubicBezTo>
                  <a:lnTo>
                    <a:pt x="22276" y="6764"/>
                  </a:lnTo>
                  <a:lnTo>
                    <a:pt x="22244" y="6699"/>
                  </a:lnTo>
                  <a:cubicBezTo>
                    <a:pt x="22179" y="6634"/>
                    <a:pt x="22114" y="6537"/>
                    <a:pt x="22049" y="6407"/>
                  </a:cubicBezTo>
                  <a:cubicBezTo>
                    <a:pt x="22016" y="6342"/>
                    <a:pt x="21984" y="6277"/>
                    <a:pt x="21951" y="6179"/>
                  </a:cubicBezTo>
                  <a:lnTo>
                    <a:pt x="21821" y="5984"/>
                  </a:lnTo>
                  <a:cubicBezTo>
                    <a:pt x="21821" y="5984"/>
                    <a:pt x="21658" y="5529"/>
                    <a:pt x="21658" y="5399"/>
                  </a:cubicBezTo>
                  <a:cubicBezTo>
                    <a:pt x="21658" y="5399"/>
                    <a:pt x="20553" y="4813"/>
                    <a:pt x="20358" y="4521"/>
                  </a:cubicBezTo>
                  <a:cubicBezTo>
                    <a:pt x="20162" y="4521"/>
                    <a:pt x="19837" y="4228"/>
                    <a:pt x="19512" y="3838"/>
                  </a:cubicBezTo>
                  <a:cubicBezTo>
                    <a:pt x="19382" y="3675"/>
                    <a:pt x="19252" y="3512"/>
                    <a:pt x="19187" y="3382"/>
                  </a:cubicBezTo>
                  <a:cubicBezTo>
                    <a:pt x="19154" y="3382"/>
                    <a:pt x="19154" y="3350"/>
                    <a:pt x="19122" y="3350"/>
                  </a:cubicBezTo>
                  <a:cubicBezTo>
                    <a:pt x="19057" y="3220"/>
                    <a:pt x="18959" y="3122"/>
                    <a:pt x="18894" y="3025"/>
                  </a:cubicBezTo>
                  <a:cubicBezTo>
                    <a:pt x="18471" y="2374"/>
                    <a:pt x="18829" y="1561"/>
                    <a:pt x="19024" y="1171"/>
                  </a:cubicBezTo>
                  <a:cubicBezTo>
                    <a:pt x="19024" y="1138"/>
                    <a:pt x="19024" y="1106"/>
                    <a:pt x="19024" y="1073"/>
                  </a:cubicBezTo>
                  <a:cubicBezTo>
                    <a:pt x="19024" y="878"/>
                    <a:pt x="18504" y="98"/>
                    <a:pt x="18504" y="98"/>
                  </a:cubicBezTo>
                  <a:lnTo>
                    <a:pt x="71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2496121" y="2222885"/>
              <a:ext cx="483092" cy="337992"/>
            </a:xfrm>
            <a:custGeom>
              <a:avLst/>
              <a:gdLst/>
              <a:ahLst/>
              <a:cxnLst/>
              <a:rect l="l" t="t" r="r" b="b"/>
              <a:pathLst>
                <a:path w="26635" h="18635" extrusionOk="0">
                  <a:moveTo>
                    <a:pt x="1692" y="1"/>
                  </a:moveTo>
                  <a:cubicBezTo>
                    <a:pt x="1399" y="2407"/>
                    <a:pt x="1172" y="4228"/>
                    <a:pt x="1139" y="4359"/>
                  </a:cubicBezTo>
                  <a:cubicBezTo>
                    <a:pt x="1139" y="4521"/>
                    <a:pt x="1106" y="4586"/>
                    <a:pt x="1041" y="4619"/>
                  </a:cubicBezTo>
                  <a:lnTo>
                    <a:pt x="1" y="13919"/>
                  </a:lnTo>
                  <a:lnTo>
                    <a:pt x="14570" y="14992"/>
                  </a:lnTo>
                  <a:cubicBezTo>
                    <a:pt x="14570" y="14992"/>
                    <a:pt x="15090" y="15383"/>
                    <a:pt x="15448" y="15383"/>
                  </a:cubicBezTo>
                  <a:cubicBezTo>
                    <a:pt x="15773" y="15383"/>
                    <a:pt x="15903" y="15480"/>
                    <a:pt x="16228" y="15708"/>
                  </a:cubicBezTo>
                  <a:cubicBezTo>
                    <a:pt x="16553" y="15903"/>
                    <a:pt x="17204" y="16066"/>
                    <a:pt x="17594" y="16066"/>
                  </a:cubicBezTo>
                  <a:cubicBezTo>
                    <a:pt x="18017" y="16066"/>
                    <a:pt x="18374" y="16391"/>
                    <a:pt x="18700" y="16391"/>
                  </a:cubicBezTo>
                  <a:cubicBezTo>
                    <a:pt x="19025" y="16391"/>
                    <a:pt x="19643" y="16716"/>
                    <a:pt x="19968" y="16976"/>
                  </a:cubicBezTo>
                  <a:cubicBezTo>
                    <a:pt x="20089" y="17061"/>
                    <a:pt x="20247" y="17105"/>
                    <a:pt x="20439" y="17105"/>
                  </a:cubicBezTo>
                  <a:cubicBezTo>
                    <a:pt x="20762" y="17105"/>
                    <a:pt x="21182" y="16981"/>
                    <a:pt x="21691" y="16716"/>
                  </a:cubicBezTo>
                  <a:cubicBezTo>
                    <a:pt x="21972" y="16564"/>
                    <a:pt x="22203" y="16513"/>
                    <a:pt x="22399" y="16513"/>
                  </a:cubicBezTo>
                  <a:cubicBezTo>
                    <a:pt x="22749" y="16513"/>
                    <a:pt x="22991" y="16674"/>
                    <a:pt x="23220" y="16716"/>
                  </a:cubicBezTo>
                  <a:cubicBezTo>
                    <a:pt x="23545" y="16748"/>
                    <a:pt x="24195" y="16781"/>
                    <a:pt x="24195" y="16781"/>
                  </a:cubicBezTo>
                  <a:cubicBezTo>
                    <a:pt x="24195" y="16781"/>
                    <a:pt x="26277" y="17757"/>
                    <a:pt x="26374" y="17854"/>
                  </a:cubicBezTo>
                  <a:cubicBezTo>
                    <a:pt x="26472" y="17952"/>
                    <a:pt x="26439" y="18635"/>
                    <a:pt x="26439" y="18635"/>
                  </a:cubicBezTo>
                  <a:cubicBezTo>
                    <a:pt x="26439" y="18635"/>
                    <a:pt x="26634" y="18049"/>
                    <a:pt x="26309" y="17789"/>
                  </a:cubicBezTo>
                  <a:cubicBezTo>
                    <a:pt x="25789" y="17366"/>
                    <a:pt x="25984" y="17464"/>
                    <a:pt x="26277" y="15838"/>
                  </a:cubicBezTo>
                  <a:cubicBezTo>
                    <a:pt x="26342" y="15383"/>
                    <a:pt x="26472" y="14277"/>
                    <a:pt x="25984" y="13594"/>
                  </a:cubicBezTo>
                  <a:cubicBezTo>
                    <a:pt x="25691" y="13236"/>
                    <a:pt x="25334" y="13171"/>
                    <a:pt x="25334" y="13171"/>
                  </a:cubicBezTo>
                  <a:lnTo>
                    <a:pt x="26277" y="13139"/>
                  </a:lnTo>
                  <a:lnTo>
                    <a:pt x="26374" y="4489"/>
                  </a:lnTo>
                  <a:cubicBezTo>
                    <a:pt x="26374" y="4489"/>
                    <a:pt x="25984" y="4033"/>
                    <a:pt x="26082" y="3415"/>
                  </a:cubicBezTo>
                  <a:cubicBezTo>
                    <a:pt x="26147" y="2798"/>
                    <a:pt x="26407" y="1789"/>
                    <a:pt x="26147" y="1432"/>
                  </a:cubicBezTo>
                  <a:cubicBezTo>
                    <a:pt x="26147" y="1432"/>
                    <a:pt x="9464" y="1172"/>
                    <a:pt x="169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531264" y="2579740"/>
              <a:ext cx="206459" cy="355078"/>
            </a:xfrm>
            <a:custGeom>
              <a:avLst/>
              <a:gdLst/>
              <a:ahLst/>
              <a:cxnLst/>
              <a:rect l="l" t="t" r="r" b="b"/>
              <a:pathLst>
                <a:path w="11383" h="19577" extrusionOk="0">
                  <a:moveTo>
                    <a:pt x="9822" y="0"/>
                  </a:moveTo>
                  <a:lnTo>
                    <a:pt x="2407" y="423"/>
                  </a:lnTo>
                  <a:cubicBezTo>
                    <a:pt x="2310" y="521"/>
                    <a:pt x="2180" y="683"/>
                    <a:pt x="1984" y="846"/>
                  </a:cubicBezTo>
                  <a:cubicBezTo>
                    <a:pt x="1919" y="878"/>
                    <a:pt x="1854" y="911"/>
                    <a:pt x="1757" y="943"/>
                  </a:cubicBezTo>
                  <a:cubicBezTo>
                    <a:pt x="1757" y="943"/>
                    <a:pt x="1757" y="943"/>
                    <a:pt x="1757" y="976"/>
                  </a:cubicBezTo>
                  <a:lnTo>
                    <a:pt x="1724" y="976"/>
                  </a:lnTo>
                  <a:cubicBezTo>
                    <a:pt x="1584" y="1046"/>
                    <a:pt x="1426" y="1100"/>
                    <a:pt x="1252" y="1100"/>
                  </a:cubicBezTo>
                  <a:cubicBezTo>
                    <a:pt x="1184" y="1100"/>
                    <a:pt x="1114" y="1092"/>
                    <a:pt x="1041" y="1073"/>
                  </a:cubicBezTo>
                  <a:cubicBezTo>
                    <a:pt x="846" y="1073"/>
                    <a:pt x="651" y="1008"/>
                    <a:pt x="489" y="846"/>
                  </a:cubicBezTo>
                  <a:cubicBezTo>
                    <a:pt x="424" y="813"/>
                    <a:pt x="391" y="781"/>
                    <a:pt x="326" y="748"/>
                  </a:cubicBezTo>
                  <a:lnTo>
                    <a:pt x="326" y="748"/>
                  </a:lnTo>
                  <a:lnTo>
                    <a:pt x="1171" y="12943"/>
                  </a:lnTo>
                  <a:cubicBezTo>
                    <a:pt x="1204" y="13041"/>
                    <a:pt x="1367" y="13333"/>
                    <a:pt x="1432" y="13789"/>
                  </a:cubicBezTo>
                  <a:cubicBezTo>
                    <a:pt x="1497" y="14114"/>
                    <a:pt x="1529" y="14504"/>
                    <a:pt x="1432" y="14862"/>
                  </a:cubicBezTo>
                  <a:cubicBezTo>
                    <a:pt x="1367" y="15089"/>
                    <a:pt x="1302" y="15284"/>
                    <a:pt x="1204" y="15447"/>
                  </a:cubicBezTo>
                  <a:cubicBezTo>
                    <a:pt x="749" y="16780"/>
                    <a:pt x="521" y="16520"/>
                    <a:pt x="424" y="17040"/>
                  </a:cubicBezTo>
                  <a:cubicBezTo>
                    <a:pt x="424" y="17138"/>
                    <a:pt x="391" y="17236"/>
                    <a:pt x="391" y="17301"/>
                  </a:cubicBezTo>
                  <a:cubicBezTo>
                    <a:pt x="358" y="17463"/>
                    <a:pt x="326" y="17593"/>
                    <a:pt x="261" y="17691"/>
                  </a:cubicBezTo>
                  <a:cubicBezTo>
                    <a:pt x="228" y="17788"/>
                    <a:pt x="196" y="17886"/>
                    <a:pt x="131" y="18016"/>
                  </a:cubicBezTo>
                  <a:cubicBezTo>
                    <a:pt x="131" y="18114"/>
                    <a:pt x="98" y="18211"/>
                    <a:pt x="66" y="18341"/>
                  </a:cubicBezTo>
                  <a:cubicBezTo>
                    <a:pt x="1" y="18829"/>
                    <a:pt x="33" y="19544"/>
                    <a:pt x="33" y="19544"/>
                  </a:cubicBezTo>
                  <a:cubicBezTo>
                    <a:pt x="131" y="19577"/>
                    <a:pt x="196" y="19577"/>
                    <a:pt x="293" y="19577"/>
                  </a:cubicBezTo>
                  <a:cubicBezTo>
                    <a:pt x="716" y="19512"/>
                    <a:pt x="911" y="18959"/>
                    <a:pt x="1009" y="18829"/>
                  </a:cubicBezTo>
                  <a:cubicBezTo>
                    <a:pt x="1048" y="18777"/>
                    <a:pt x="1087" y="18756"/>
                    <a:pt x="1126" y="18756"/>
                  </a:cubicBezTo>
                  <a:cubicBezTo>
                    <a:pt x="1184" y="18756"/>
                    <a:pt x="1243" y="18803"/>
                    <a:pt x="1302" y="18862"/>
                  </a:cubicBezTo>
                  <a:cubicBezTo>
                    <a:pt x="1334" y="18894"/>
                    <a:pt x="1399" y="18927"/>
                    <a:pt x="1497" y="18959"/>
                  </a:cubicBezTo>
                  <a:cubicBezTo>
                    <a:pt x="1497" y="18992"/>
                    <a:pt x="1529" y="18992"/>
                    <a:pt x="1529" y="18992"/>
                  </a:cubicBezTo>
                  <a:cubicBezTo>
                    <a:pt x="1562" y="18992"/>
                    <a:pt x="1594" y="18959"/>
                    <a:pt x="1627" y="18927"/>
                  </a:cubicBezTo>
                  <a:cubicBezTo>
                    <a:pt x="1887" y="18699"/>
                    <a:pt x="2212" y="18471"/>
                    <a:pt x="2440" y="18471"/>
                  </a:cubicBezTo>
                  <a:cubicBezTo>
                    <a:pt x="2472" y="18471"/>
                    <a:pt x="2472" y="18504"/>
                    <a:pt x="2505" y="18504"/>
                  </a:cubicBezTo>
                  <a:cubicBezTo>
                    <a:pt x="2552" y="18493"/>
                    <a:pt x="2602" y="18488"/>
                    <a:pt x="2655" y="18488"/>
                  </a:cubicBezTo>
                  <a:cubicBezTo>
                    <a:pt x="3082" y="18488"/>
                    <a:pt x="3686" y="18800"/>
                    <a:pt x="4033" y="18829"/>
                  </a:cubicBezTo>
                  <a:cubicBezTo>
                    <a:pt x="4358" y="18731"/>
                    <a:pt x="4391" y="18374"/>
                    <a:pt x="4586" y="18341"/>
                  </a:cubicBezTo>
                  <a:lnTo>
                    <a:pt x="4684" y="18341"/>
                  </a:lnTo>
                  <a:cubicBezTo>
                    <a:pt x="4684" y="18341"/>
                    <a:pt x="4716" y="18341"/>
                    <a:pt x="4716" y="18309"/>
                  </a:cubicBezTo>
                  <a:cubicBezTo>
                    <a:pt x="4730" y="18307"/>
                    <a:pt x="4744" y="18306"/>
                    <a:pt x="4757" y="18306"/>
                  </a:cubicBezTo>
                  <a:cubicBezTo>
                    <a:pt x="4978" y="18306"/>
                    <a:pt x="5199" y="18513"/>
                    <a:pt x="5442" y="18513"/>
                  </a:cubicBezTo>
                  <a:cubicBezTo>
                    <a:pt x="5471" y="18513"/>
                    <a:pt x="5500" y="18510"/>
                    <a:pt x="5529" y="18504"/>
                  </a:cubicBezTo>
                  <a:cubicBezTo>
                    <a:pt x="5724" y="18341"/>
                    <a:pt x="5789" y="17918"/>
                    <a:pt x="5854" y="17756"/>
                  </a:cubicBezTo>
                  <a:cubicBezTo>
                    <a:pt x="5919" y="17658"/>
                    <a:pt x="5919" y="17268"/>
                    <a:pt x="6017" y="17040"/>
                  </a:cubicBezTo>
                  <a:cubicBezTo>
                    <a:pt x="6017" y="17040"/>
                    <a:pt x="6017" y="17040"/>
                    <a:pt x="6017" y="17008"/>
                  </a:cubicBezTo>
                  <a:cubicBezTo>
                    <a:pt x="6049" y="16910"/>
                    <a:pt x="6082" y="16878"/>
                    <a:pt x="6147" y="16878"/>
                  </a:cubicBezTo>
                  <a:lnTo>
                    <a:pt x="6212" y="16878"/>
                  </a:lnTo>
                  <a:cubicBezTo>
                    <a:pt x="6310" y="16878"/>
                    <a:pt x="6407" y="16975"/>
                    <a:pt x="6537" y="17138"/>
                  </a:cubicBezTo>
                  <a:cubicBezTo>
                    <a:pt x="6667" y="17268"/>
                    <a:pt x="6862" y="17463"/>
                    <a:pt x="6992" y="17658"/>
                  </a:cubicBezTo>
                  <a:cubicBezTo>
                    <a:pt x="7155" y="17821"/>
                    <a:pt x="7285" y="17886"/>
                    <a:pt x="7350" y="17918"/>
                  </a:cubicBezTo>
                  <a:cubicBezTo>
                    <a:pt x="7415" y="17918"/>
                    <a:pt x="7480" y="17918"/>
                    <a:pt x="7545" y="17886"/>
                  </a:cubicBezTo>
                  <a:cubicBezTo>
                    <a:pt x="7643" y="17853"/>
                    <a:pt x="7740" y="17723"/>
                    <a:pt x="7871" y="17626"/>
                  </a:cubicBezTo>
                  <a:cubicBezTo>
                    <a:pt x="8131" y="17431"/>
                    <a:pt x="8716" y="16715"/>
                    <a:pt x="9009" y="16325"/>
                  </a:cubicBezTo>
                  <a:cubicBezTo>
                    <a:pt x="9139" y="16130"/>
                    <a:pt x="9236" y="15935"/>
                    <a:pt x="9301" y="15707"/>
                  </a:cubicBezTo>
                  <a:cubicBezTo>
                    <a:pt x="9301" y="15447"/>
                    <a:pt x="9269" y="15154"/>
                    <a:pt x="9269" y="14927"/>
                  </a:cubicBezTo>
                  <a:cubicBezTo>
                    <a:pt x="9269" y="14732"/>
                    <a:pt x="9431" y="14536"/>
                    <a:pt x="9627" y="14374"/>
                  </a:cubicBezTo>
                  <a:cubicBezTo>
                    <a:pt x="9724" y="14276"/>
                    <a:pt x="9854" y="14211"/>
                    <a:pt x="9984" y="14179"/>
                  </a:cubicBezTo>
                  <a:cubicBezTo>
                    <a:pt x="10440" y="13984"/>
                    <a:pt x="10895" y="13756"/>
                    <a:pt x="11220" y="13301"/>
                  </a:cubicBezTo>
                  <a:cubicBezTo>
                    <a:pt x="11318" y="13138"/>
                    <a:pt x="11350" y="12943"/>
                    <a:pt x="11383" y="12780"/>
                  </a:cubicBezTo>
                  <a:lnTo>
                    <a:pt x="11383" y="12683"/>
                  </a:lnTo>
                  <a:cubicBezTo>
                    <a:pt x="11383" y="12683"/>
                    <a:pt x="11350" y="12650"/>
                    <a:pt x="11350" y="12618"/>
                  </a:cubicBezTo>
                  <a:lnTo>
                    <a:pt x="11350" y="12585"/>
                  </a:lnTo>
                  <a:cubicBezTo>
                    <a:pt x="11318" y="12390"/>
                    <a:pt x="11253" y="12228"/>
                    <a:pt x="11253" y="12228"/>
                  </a:cubicBezTo>
                  <a:lnTo>
                    <a:pt x="9919" y="260"/>
                  </a:lnTo>
                  <a:lnTo>
                    <a:pt x="9822"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4335209" y="2647556"/>
              <a:ext cx="83179" cy="132150"/>
            </a:xfrm>
            <a:custGeom>
              <a:avLst/>
              <a:gdLst/>
              <a:ahLst/>
              <a:cxnLst/>
              <a:rect l="l" t="t" r="r" b="b"/>
              <a:pathLst>
                <a:path w="4586" h="7286" extrusionOk="0">
                  <a:moveTo>
                    <a:pt x="520" y="1"/>
                  </a:moveTo>
                  <a:lnTo>
                    <a:pt x="0" y="846"/>
                  </a:lnTo>
                  <a:lnTo>
                    <a:pt x="98" y="846"/>
                  </a:lnTo>
                  <a:lnTo>
                    <a:pt x="1984" y="7285"/>
                  </a:lnTo>
                  <a:lnTo>
                    <a:pt x="4488" y="6895"/>
                  </a:lnTo>
                  <a:cubicBezTo>
                    <a:pt x="4488" y="6863"/>
                    <a:pt x="4585" y="6765"/>
                    <a:pt x="4585" y="6570"/>
                  </a:cubicBezTo>
                  <a:cubicBezTo>
                    <a:pt x="4585" y="6437"/>
                    <a:pt x="4434" y="6334"/>
                    <a:pt x="4296" y="6334"/>
                  </a:cubicBezTo>
                  <a:cubicBezTo>
                    <a:pt x="4232" y="6334"/>
                    <a:pt x="4171" y="6356"/>
                    <a:pt x="4130" y="6407"/>
                  </a:cubicBezTo>
                  <a:cubicBezTo>
                    <a:pt x="4073" y="6464"/>
                    <a:pt x="3985" y="6490"/>
                    <a:pt x="3901" y="6490"/>
                  </a:cubicBezTo>
                  <a:cubicBezTo>
                    <a:pt x="3793" y="6490"/>
                    <a:pt x="3693" y="6448"/>
                    <a:pt x="3675" y="6375"/>
                  </a:cubicBezTo>
                  <a:cubicBezTo>
                    <a:pt x="3642" y="6245"/>
                    <a:pt x="3740" y="6147"/>
                    <a:pt x="3870" y="6147"/>
                  </a:cubicBezTo>
                  <a:cubicBezTo>
                    <a:pt x="4000" y="6147"/>
                    <a:pt x="4130" y="5920"/>
                    <a:pt x="3935" y="5789"/>
                  </a:cubicBezTo>
                  <a:cubicBezTo>
                    <a:pt x="3772" y="5627"/>
                    <a:pt x="3967" y="5594"/>
                    <a:pt x="4065" y="5594"/>
                  </a:cubicBezTo>
                  <a:cubicBezTo>
                    <a:pt x="4163" y="5594"/>
                    <a:pt x="4488" y="5302"/>
                    <a:pt x="4000" y="5204"/>
                  </a:cubicBezTo>
                  <a:cubicBezTo>
                    <a:pt x="3512" y="5107"/>
                    <a:pt x="3187" y="4911"/>
                    <a:pt x="3089" y="4716"/>
                  </a:cubicBezTo>
                  <a:cubicBezTo>
                    <a:pt x="2959" y="4489"/>
                    <a:pt x="2894" y="4229"/>
                    <a:pt x="2699" y="4131"/>
                  </a:cubicBezTo>
                  <a:cubicBezTo>
                    <a:pt x="2504" y="4033"/>
                    <a:pt x="2439" y="3741"/>
                    <a:pt x="2439" y="3546"/>
                  </a:cubicBezTo>
                  <a:cubicBezTo>
                    <a:pt x="2406" y="3350"/>
                    <a:pt x="2244" y="2863"/>
                    <a:pt x="1951" y="2700"/>
                  </a:cubicBezTo>
                  <a:cubicBezTo>
                    <a:pt x="1626" y="2505"/>
                    <a:pt x="1301" y="2212"/>
                    <a:pt x="1301" y="2115"/>
                  </a:cubicBezTo>
                  <a:cubicBezTo>
                    <a:pt x="1301" y="2017"/>
                    <a:pt x="1496" y="1562"/>
                    <a:pt x="1041" y="1464"/>
                  </a:cubicBezTo>
                  <a:cubicBezTo>
                    <a:pt x="1041" y="1464"/>
                    <a:pt x="1041" y="1367"/>
                    <a:pt x="1106" y="1302"/>
                  </a:cubicBezTo>
                  <a:cubicBezTo>
                    <a:pt x="1073" y="1269"/>
                    <a:pt x="943" y="1139"/>
                    <a:pt x="618" y="814"/>
                  </a:cubicBezTo>
                  <a:cubicBezTo>
                    <a:pt x="260" y="424"/>
                    <a:pt x="390" y="294"/>
                    <a:pt x="52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3980712" y="2469718"/>
              <a:ext cx="390482" cy="246870"/>
            </a:xfrm>
            <a:custGeom>
              <a:avLst/>
              <a:gdLst/>
              <a:ahLst/>
              <a:cxnLst/>
              <a:rect l="l" t="t" r="r" b="b"/>
              <a:pathLst>
                <a:path w="21529" h="13611" extrusionOk="0">
                  <a:moveTo>
                    <a:pt x="17198" y="1"/>
                  </a:moveTo>
                  <a:cubicBezTo>
                    <a:pt x="16969" y="1"/>
                    <a:pt x="16813" y="50"/>
                    <a:pt x="16813" y="50"/>
                  </a:cubicBezTo>
                  <a:lnTo>
                    <a:pt x="2505" y="2879"/>
                  </a:lnTo>
                  <a:lnTo>
                    <a:pt x="2310" y="1904"/>
                  </a:lnTo>
                  <a:cubicBezTo>
                    <a:pt x="2310" y="1904"/>
                    <a:pt x="1854" y="2196"/>
                    <a:pt x="1692" y="2392"/>
                  </a:cubicBezTo>
                  <a:cubicBezTo>
                    <a:pt x="1497" y="2587"/>
                    <a:pt x="1367" y="2814"/>
                    <a:pt x="1106" y="2847"/>
                  </a:cubicBezTo>
                  <a:cubicBezTo>
                    <a:pt x="879" y="2912"/>
                    <a:pt x="456" y="3335"/>
                    <a:pt x="358" y="3367"/>
                  </a:cubicBezTo>
                  <a:cubicBezTo>
                    <a:pt x="228" y="3400"/>
                    <a:pt x="1" y="3432"/>
                    <a:pt x="1" y="3432"/>
                  </a:cubicBezTo>
                  <a:lnTo>
                    <a:pt x="1432" y="13611"/>
                  </a:lnTo>
                  <a:lnTo>
                    <a:pt x="19513" y="10684"/>
                  </a:lnTo>
                  <a:lnTo>
                    <a:pt x="20065" y="9806"/>
                  </a:lnTo>
                  <a:cubicBezTo>
                    <a:pt x="20065" y="9773"/>
                    <a:pt x="20098" y="9741"/>
                    <a:pt x="20098" y="9676"/>
                  </a:cubicBezTo>
                  <a:cubicBezTo>
                    <a:pt x="20163" y="9578"/>
                    <a:pt x="20228" y="9481"/>
                    <a:pt x="20358" y="9383"/>
                  </a:cubicBezTo>
                  <a:cubicBezTo>
                    <a:pt x="20456" y="9286"/>
                    <a:pt x="20651" y="9156"/>
                    <a:pt x="20911" y="9156"/>
                  </a:cubicBezTo>
                  <a:lnTo>
                    <a:pt x="20943" y="9156"/>
                  </a:lnTo>
                  <a:cubicBezTo>
                    <a:pt x="21008" y="9123"/>
                    <a:pt x="21106" y="9091"/>
                    <a:pt x="21204" y="9091"/>
                  </a:cubicBezTo>
                  <a:cubicBezTo>
                    <a:pt x="21399" y="8960"/>
                    <a:pt x="21529" y="8635"/>
                    <a:pt x="21529" y="8310"/>
                  </a:cubicBezTo>
                  <a:cubicBezTo>
                    <a:pt x="21529" y="8180"/>
                    <a:pt x="21496" y="8017"/>
                    <a:pt x="21431" y="7855"/>
                  </a:cubicBezTo>
                  <a:lnTo>
                    <a:pt x="21399" y="7757"/>
                  </a:lnTo>
                  <a:cubicBezTo>
                    <a:pt x="21236" y="7432"/>
                    <a:pt x="20943" y="7204"/>
                    <a:pt x="20553" y="7009"/>
                  </a:cubicBezTo>
                  <a:cubicBezTo>
                    <a:pt x="20293" y="6879"/>
                    <a:pt x="20130" y="6587"/>
                    <a:pt x="20000" y="6229"/>
                  </a:cubicBezTo>
                  <a:cubicBezTo>
                    <a:pt x="19643" y="5318"/>
                    <a:pt x="19675" y="3952"/>
                    <a:pt x="20130" y="3627"/>
                  </a:cubicBezTo>
                  <a:cubicBezTo>
                    <a:pt x="20228" y="3530"/>
                    <a:pt x="20358" y="3432"/>
                    <a:pt x="20423" y="3302"/>
                  </a:cubicBezTo>
                  <a:cubicBezTo>
                    <a:pt x="20553" y="3107"/>
                    <a:pt x="20586" y="2879"/>
                    <a:pt x="20553" y="2717"/>
                  </a:cubicBezTo>
                  <a:cubicBezTo>
                    <a:pt x="20553" y="2619"/>
                    <a:pt x="20521" y="2554"/>
                    <a:pt x="20521" y="2522"/>
                  </a:cubicBezTo>
                  <a:cubicBezTo>
                    <a:pt x="20456" y="2489"/>
                    <a:pt x="20391" y="2457"/>
                    <a:pt x="20391" y="2424"/>
                  </a:cubicBezTo>
                  <a:cubicBezTo>
                    <a:pt x="20228" y="2261"/>
                    <a:pt x="19708" y="2294"/>
                    <a:pt x="19382" y="1969"/>
                  </a:cubicBezTo>
                  <a:cubicBezTo>
                    <a:pt x="19057" y="1644"/>
                    <a:pt x="18765" y="896"/>
                    <a:pt x="18147" y="343"/>
                  </a:cubicBezTo>
                  <a:cubicBezTo>
                    <a:pt x="17817" y="65"/>
                    <a:pt x="17460" y="1"/>
                    <a:pt x="1719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4339925" y="2514862"/>
              <a:ext cx="76685" cy="176986"/>
            </a:xfrm>
            <a:custGeom>
              <a:avLst/>
              <a:gdLst/>
              <a:ahLst/>
              <a:cxnLst/>
              <a:rect l="l" t="t" r="r" b="b"/>
              <a:pathLst>
                <a:path w="4228" h="9758" extrusionOk="0">
                  <a:moveTo>
                    <a:pt x="748" y="0"/>
                  </a:moveTo>
                  <a:cubicBezTo>
                    <a:pt x="748" y="65"/>
                    <a:pt x="781" y="130"/>
                    <a:pt x="781" y="195"/>
                  </a:cubicBezTo>
                  <a:cubicBezTo>
                    <a:pt x="846" y="488"/>
                    <a:pt x="781" y="650"/>
                    <a:pt x="618" y="813"/>
                  </a:cubicBezTo>
                  <a:cubicBezTo>
                    <a:pt x="586" y="911"/>
                    <a:pt x="488" y="1041"/>
                    <a:pt x="358" y="1138"/>
                  </a:cubicBezTo>
                  <a:cubicBezTo>
                    <a:pt x="65" y="1431"/>
                    <a:pt x="33" y="2179"/>
                    <a:pt x="65" y="2829"/>
                  </a:cubicBezTo>
                  <a:cubicBezTo>
                    <a:pt x="98" y="3122"/>
                    <a:pt x="130" y="3447"/>
                    <a:pt x="228" y="3740"/>
                  </a:cubicBezTo>
                  <a:cubicBezTo>
                    <a:pt x="390" y="4130"/>
                    <a:pt x="618" y="4455"/>
                    <a:pt x="911" y="4585"/>
                  </a:cubicBezTo>
                  <a:cubicBezTo>
                    <a:pt x="1236" y="4715"/>
                    <a:pt x="1464" y="4976"/>
                    <a:pt x="1594" y="5268"/>
                  </a:cubicBezTo>
                  <a:cubicBezTo>
                    <a:pt x="1594" y="5301"/>
                    <a:pt x="1626" y="5301"/>
                    <a:pt x="1626" y="5333"/>
                  </a:cubicBezTo>
                  <a:lnTo>
                    <a:pt x="1626" y="5366"/>
                  </a:lnTo>
                  <a:cubicBezTo>
                    <a:pt x="1659" y="5463"/>
                    <a:pt x="1691" y="5561"/>
                    <a:pt x="1724" y="5658"/>
                  </a:cubicBezTo>
                  <a:cubicBezTo>
                    <a:pt x="1724" y="5691"/>
                    <a:pt x="1724" y="5756"/>
                    <a:pt x="1724" y="5821"/>
                  </a:cubicBezTo>
                  <a:cubicBezTo>
                    <a:pt x="1756" y="6179"/>
                    <a:pt x="1659" y="6504"/>
                    <a:pt x="1431" y="6569"/>
                  </a:cubicBezTo>
                  <a:cubicBezTo>
                    <a:pt x="1431" y="6569"/>
                    <a:pt x="1399" y="6569"/>
                    <a:pt x="1399" y="6602"/>
                  </a:cubicBezTo>
                  <a:cubicBezTo>
                    <a:pt x="1301" y="6634"/>
                    <a:pt x="1236" y="6667"/>
                    <a:pt x="1138" y="6667"/>
                  </a:cubicBezTo>
                  <a:cubicBezTo>
                    <a:pt x="911" y="6732"/>
                    <a:pt x="716" y="6797"/>
                    <a:pt x="553" y="6894"/>
                  </a:cubicBezTo>
                  <a:cubicBezTo>
                    <a:pt x="488" y="6959"/>
                    <a:pt x="455" y="6992"/>
                    <a:pt x="455" y="6992"/>
                  </a:cubicBezTo>
                  <a:lnTo>
                    <a:pt x="260" y="7317"/>
                  </a:lnTo>
                  <a:cubicBezTo>
                    <a:pt x="163" y="7610"/>
                    <a:pt x="0" y="7740"/>
                    <a:pt x="358" y="8130"/>
                  </a:cubicBezTo>
                  <a:cubicBezTo>
                    <a:pt x="716" y="8455"/>
                    <a:pt x="813" y="8585"/>
                    <a:pt x="846" y="8618"/>
                  </a:cubicBezTo>
                  <a:cubicBezTo>
                    <a:pt x="869" y="8595"/>
                    <a:pt x="892" y="8572"/>
                    <a:pt x="915" y="8572"/>
                  </a:cubicBezTo>
                  <a:cubicBezTo>
                    <a:pt x="924" y="8572"/>
                    <a:pt x="934" y="8576"/>
                    <a:pt x="943" y="8585"/>
                  </a:cubicBezTo>
                  <a:cubicBezTo>
                    <a:pt x="987" y="8585"/>
                    <a:pt x="1037" y="8582"/>
                    <a:pt x="1089" y="8582"/>
                  </a:cubicBezTo>
                  <a:cubicBezTo>
                    <a:pt x="1193" y="8582"/>
                    <a:pt x="1301" y="8596"/>
                    <a:pt x="1366" y="8683"/>
                  </a:cubicBezTo>
                  <a:cubicBezTo>
                    <a:pt x="1438" y="8779"/>
                    <a:pt x="1546" y="8893"/>
                    <a:pt x="1663" y="8893"/>
                  </a:cubicBezTo>
                  <a:cubicBezTo>
                    <a:pt x="1704" y="8893"/>
                    <a:pt x="1747" y="8879"/>
                    <a:pt x="1789" y="8845"/>
                  </a:cubicBezTo>
                  <a:cubicBezTo>
                    <a:pt x="1858" y="8804"/>
                    <a:pt x="1988" y="8792"/>
                    <a:pt x="2113" y="8792"/>
                  </a:cubicBezTo>
                  <a:cubicBezTo>
                    <a:pt x="2280" y="8792"/>
                    <a:pt x="2439" y="8813"/>
                    <a:pt x="2439" y="8813"/>
                  </a:cubicBezTo>
                  <a:cubicBezTo>
                    <a:pt x="2439" y="8813"/>
                    <a:pt x="2634" y="8845"/>
                    <a:pt x="2569" y="9073"/>
                  </a:cubicBezTo>
                  <a:cubicBezTo>
                    <a:pt x="2475" y="9324"/>
                    <a:pt x="2411" y="9758"/>
                    <a:pt x="2612" y="9758"/>
                  </a:cubicBezTo>
                  <a:cubicBezTo>
                    <a:pt x="2619" y="9758"/>
                    <a:pt x="2627" y="9757"/>
                    <a:pt x="2634" y="9756"/>
                  </a:cubicBezTo>
                  <a:cubicBezTo>
                    <a:pt x="2829" y="9723"/>
                    <a:pt x="2927" y="8943"/>
                    <a:pt x="2927" y="8943"/>
                  </a:cubicBezTo>
                  <a:cubicBezTo>
                    <a:pt x="2927" y="8910"/>
                    <a:pt x="3220" y="8585"/>
                    <a:pt x="3220" y="8358"/>
                  </a:cubicBezTo>
                  <a:cubicBezTo>
                    <a:pt x="3220" y="8163"/>
                    <a:pt x="3090" y="8032"/>
                    <a:pt x="3090" y="8032"/>
                  </a:cubicBezTo>
                  <a:lnTo>
                    <a:pt x="3090" y="8032"/>
                  </a:lnTo>
                  <a:cubicBezTo>
                    <a:pt x="3090" y="8032"/>
                    <a:pt x="3163" y="8057"/>
                    <a:pt x="3244" y="8057"/>
                  </a:cubicBezTo>
                  <a:cubicBezTo>
                    <a:pt x="3325" y="8057"/>
                    <a:pt x="3415" y="8032"/>
                    <a:pt x="3447" y="7935"/>
                  </a:cubicBezTo>
                  <a:cubicBezTo>
                    <a:pt x="3512" y="7740"/>
                    <a:pt x="3675" y="7219"/>
                    <a:pt x="3675" y="7219"/>
                  </a:cubicBezTo>
                  <a:cubicBezTo>
                    <a:pt x="3675" y="7219"/>
                    <a:pt x="3707" y="7057"/>
                    <a:pt x="3577" y="7024"/>
                  </a:cubicBezTo>
                  <a:cubicBezTo>
                    <a:pt x="3447" y="6992"/>
                    <a:pt x="3382" y="6862"/>
                    <a:pt x="3675" y="6829"/>
                  </a:cubicBezTo>
                  <a:cubicBezTo>
                    <a:pt x="3968" y="6797"/>
                    <a:pt x="4130" y="6439"/>
                    <a:pt x="4130" y="6146"/>
                  </a:cubicBezTo>
                  <a:cubicBezTo>
                    <a:pt x="4163" y="5854"/>
                    <a:pt x="3903" y="5366"/>
                    <a:pt x="3935" y="5106"/>
                  </a:cubicBezTo>
                  <a:cubicBezTo>
                    <a:pt x="3935" y="4845"/>
                    <a:pt x="4195" y="4845"/>
                    <a:pt x="4195" y="4520"/>
                  </a:cubicBezTo>
                  <a:cubicBezTo>
                    <a:pt x="4228" y="4195"/>
                    <a:pt x="4195" y="3545"/>
                    <a:pt x="4195" y="3545"/>
                  </a:cubicBezTo>
                  <a:cubicBezTo>
                    <a:pt x="4195" y="3545"/>
                    <a:pt x="4228" y="3122"/>
                    <a:pt x="3935" y="3122"/>
                  </a:cubicBezTo>
                  <a:cubicBezTo>
                    <a:pt x="3642" y="3122"/>
                    <a:pt x="3480" y="3350"/>
                    <a:pt x="3317" y="3350"/>
                  </a:cubicBezTo>
                  <a:cubicBezTo>
                    <a:pt x="3155" y="3350"/>
                    <a:pt x="2959" y="3187"/>
                    <a:pt x="2894" y="3187"/>
                  </a:cubicBezTo>
                  <a:cubicBezTo>
                    <a:pt x="2862" y="3187"/>
                    <a:pt x="3057" y="2992"/>
                    <a:pt x="3057" y="2699"/>
                  </a:cubicBezTo>
                  <a:cubicBezTo>
                    <a:pt x="3090" y="2407"/>
                    <a:pt x="3317" y="2276"/>
                    <a:pt x="3317" y="2114"/>
                  </a:cubicBezTo>
                  <a:cubicBezTo>
                    <a:pt x="3317" y="1951"/>
                    <a:pt x="3675" y="1398"/>
                    <a:pt x="3707" y="1236"/>
                  </a:cubicBezTo>
                  <a:lnTo>
                    <a:pt x="3772" y="846"/>
                  </a:lnTo>
                  <a:cubicBezTo>
                    <a:pt x="3772" y="846"/>
                    <a:pt x="1366" y="260"/>
                    <a:pt x="74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4446569" y="2402790"/>
              <a:ext cx="56045" cy="68433"/>
            </a:xfrm>
            <a:custGeom>
              <a:avLst/>
              <a:gdLst/>
              <a:ahLst/>
              <a:cxnLst/>
              <a:rect l="l" t="t" r="r" b="b"/>
              <a:pathLst>
                <a:path w="3090" h="3773" extrusionOk="0">
                  <a:moveTo>
                    <a:pt x="1366" y="0"/>
                  </a:moveTo>
                  <a:lnTo>
                    <a:pt x="0" y="586"/>
                  </a:lnTo>
                  <a:cubicBezTo>
                    <a:pt x="98" y="846"/>
                    <a:pt x="911" y="3187"/>
                    <a:pt x="748" y="3252"/>
                  </a:cubicBezTo>
                  <a:cubicBezTo>
                    <a:pt x="553" y="3317"/>
                    <a:pt x="716" y="3773"/>
                    <a:pt x="716" y="3773"/>
                  </a:cubicBezTo>
                  <a:cubicBezTo>
                    <a:pt x="716" y="3773"/>
                    <a:pt x="943" y="3708"/>
                    <a:pt x="1041" y="3610"/>
                  </a:cubicBezTo>
                  <a:cubicBezTo>
                    <a:pt x="1106" y="3512"/>
                    <a:pt x="1626" y="3317"/>
                    <a:pt x="1756" y="3187"/>
                  </a:cubicBezTo>
                  <a:cubicBezTo>
                    <a:pt x="1854" y="3057"/>
                    <a:pt x="2016" y="3025"/>
                    <a:pt x="2016" y="2765"/>
                  </a:cubicBezTo>
                  <a:cubicBezTo>
                    <a:pt x="1984" y="2504"/>
                    <a:pt x="1821" y="2277"/>
                    <a:pt x="1821" y="1984"/>
                  </a:cubicBezTo>
                  <a:cubicBezTo>
                    <a:pt x="1821" y="1801"/>
                    <a:pt x="1974" y="1681"/>
                    <a:pt x="2097" y="1681"/>
                  </a:cubicBezTo>
                  <a:cubicBezTo>
                    <a:pt x="2170" y="1681"/>
                    <a:pt x="2232" y="1724"/>
                    <a:pt x="2244" y="1821"/>
                  </a:cubicBezTo>
                  <a:cubicBezTo>
                    <a:pt x="2275" y="2068"/>
                    <a:pt x="2335" y="2607"/>
                    <a:pt x="2480" y="2607"/>
                  </a:cubicBezTo>
                  <a:cubicBezTo>
                    <a:pt x="2488" y="2607"/>
                    <a:pt x="2496" y="2605"/>
                    <a:pt x="2504" y="2602"/>
                  </a:cubicBezTo>
                  <a:cubicBezTo>
                    <a:pt x="2667" y="2537"/>
                    <a:pt x="2667" y="2244"/>
                    <a:pt x="2667" y="2244"/>
                  </a:cubicBezTo>
                  <a:cubicBezTo>
                    <a:pt x="2667" y="2244"/>
                    <a:pt x="3057" y="2244"/>
                    <a:pt x="3090" y="2147"/>
                  </a:cubicBezTo>
                  <a:lnTo>
                    <a:pt x="2569" y="1204"/>
                  </a:lnTo>
                  <a:lnTo>
                    <a:pt x="1886" y="1106"/>
                  </a:lnTo>
                  <a:lnTo>
                    <a:pt x="1626" y="521"/>
                  </a:lnTo>
                  <a:lnTo>
                    <a:pt x="136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1"/>
            <p:cNvSpPr/>
            <p:nvPr/>
          </p:nvSpPr>
          <p:spPr>
            <a:xfrm>
              <a:off x="4408340" y="2323747"/>
              <a:ext cx="242662" cy="118982"/>
            </a:xfrm>
            <a:custGeom>
              <a:avLst/>
              <a:gdLst/>
              <a:ahLst/>
              <a:cxnLst/>
              <a:rect l="l" t="t" r="r" b="b"/>
              <a:pathLst>
                <a:path w="13379" h="6560" extrusionOk="0">
                  <a:moveTo>
                    <a:pt x="7935" y="1"/>
                  </a:moveTo>
                  <a:lnTo>
                    <a:pt x="7838" y="98"/>
                  </a:lnTo>
                  <a:lnTo>
                    <a:pt x="7578" y="391"/>
                  </a:lnTo>
                  <a:lnTo>
                    <a:pt x="7513" y="391"/>
                  </a:lnTo>
                  <a:lnTo>
                    <a:pt x="7220" y="456"/>
                  </a:lnTo>
                  <a:lnTo>
                    <a:pt x="7057" y="944"/>
                  </a:lnTo>
                  <a:lnTo>
                    <a:pt x="0" y="2472"/>
                  </a:lnTo>
                  <a:cubicBezTo>
                    <a:pt x="0" y="2472"/>
                    <a:pt x="131" y="2667"/>
                    <a:pt x="131" y="3545"/>
                  </a:cubicBezTo>
                  <a:cubicBezTo>
                    <a:pt x="131" y="4423"/>
                    <a:pt x="163" y="6244"/>
                    <a:pt x="163" y="6244"/>
                  </a:cubicBezTo>
                  <a:lnTo>
                    <a:pt x="2537" y="5692"/>
                  </a:lnTo>
                  <a:cubicBezTo>
                    <a:pt x="2537" y="5724"/>
                    <a:pt x="2537" y="5757"/>
                    <a:pt x="2570" y="5789"/>
                  </a:cubicBezTo>
                  <a:cubicBezTo>
                    <a:pt x="2586" y="5805"/>
                    <a:pt x="2618" y="5814"/>
                    <a:pt x="2655" y="5814"/>
                  </a:cubicBezTo>
                  <a:cubicBezTo>
                    <a:pt x="2691" y="5814"/>
                    <a:pt x="2732" y="5805"/>
                    <a:pt x="2765" y="5789"/>
                  </a:cubicBezTo>
                  <a:cubicBezTo>
                    <a:pt x="2797" y="5724"/>
                    <a:pt x="2830" y="5627"/>
                    <a:pt x="2830" y="5627"/>
                  </a:cubicBezTo>
                  <a:lnTo>
                    <a:pt x="6309" y="4911"/>
                  </a:lnTo>
                  <a:lnTo>
                    <a:pt x="7675" y="4391"/>
                  </a:lnTo>
                  <a:lnTo>
                    <a:pt x="7935" y="4879"/>
                  </a:lnTo>
                  <a:lnTo>
                    <a:pt x="8195" y="5464"/>
                  </a:lnTo>
                  <a:lnTo>
                    <a:pt x="8878" y="5562"/>
                  </a:lnTo>
                  <a:lnTo>
                    <a:pt x="9399" y="6505"/>
                  </a:lnTo>
                  <a:cubicBezTo>
                    <a:pt x="9399" y="6505"/>
                    <a:pt x="9472" y="6560"/>
                    <a:pt x="9591" y="6560"/>
                  </a:cubicBezTo>
                  <a:cubicBezTo>
                    <a:pt x="9630" y="6560"/>
                    <a:pt x="9675" y="6553"/>
                    <a:pt x="9724" y="6537"/>
                  </a:cubicBezTo>
                  <a:cubicBezTo>
                    <a:pt x="9886" y="6440"/>
                    <a:pt x="9919" y="6277"/>
                    <a:pt x="9919" y="6179"/>
                  </a:cubicBezTo>
                  <a:cubicBezTo>
                    <a:pt x="9919" y="6082"/>
                    <a:pt x="10049" y="5952"/>
                    <a:pt x="10147" y="5919"/>
                  </a:cubicBezTo>
                  <a:cubicBezTo>
                    <a:pt x="10212" y="5887"/>
                    <a:pt x="10342" y="5594"/>
                    <a:pt x="10342" y="5594"/>
                  </a:cubicBezTo>
                  <a:cubicBezTo>
                    <a:pt x="10342" y="5594"/>
                    <a:pt x="10472" y="5106"/>
                    <a:pt x="10667" y="5106"/>
                  </a:cubicBezTo>
                  <a:cubicBezTo>
                    <a:pt x="10862" y="5106"/>
                    <a:pt x="10830" y="5236"/>
                    <a:pt x="10830" y="5431"/>
                  </a:cubicBezTo>
                  <a:cubicBezTo>
                    <a:pt x="10830" y="5578"/>
                    <a:pt x="10882" y="5934"/>
                    <a:pt x="11058" y="5934"/>
                  </a:cubicBezTo>
                  <a:cubicBezTo>
                    <a:pt x="11078" y="5934"/>
                    <a:pt x="11099" y="5929"/>
                    <a:pt x="11122" y="5919"/>
                  </a:cubicBezTo>
                  <a:cubicBezTo>
                    <a:pt x="11350" y="5822"/>
                    <a:pt x="11642" y="5594"/>
                    <a:pt x="11870" y="5366"/>
                  </a:cubicBezTo>
                  <a:cubicBezTo>
                    <a:pt x="12098" y="5171"/>
                    <a:pt x="12228" y="5171"/>
                    <a:pt x="12325" y="5106"/>
                  </a:cubicBezTo>
                  <a:cubicBezTo>
                    <a:pt x="12396" y="5036"/>
                    <a:pt x="12689" y="4845"/>
                    <a:pt x="12870" y="4845"/>
                  </a:cubicBezTo>
                  <a:cubicBezTo>
                    <a:pt x="12938" y="4845"/>
                    <a:pt x="12990" y="4872"/>
                    <a:pt x="13008" y="4944"/>
                  </a:cubicBezTo>
                  <a:cubicBezTo>
                    <a:pt x="13061" y="5101"/>
                    <a:pt x="13180" y="5193"/>
                    <a:pt x="13263" y="5193"/>
                  </a:cubicBezTo>
                  <a:cubicBezTo>
                    <a:pt x="13334" y="5193"/>
                    <a:pt x="13378" y="5126"/>
                    <a:pt x="13334" y="4976"/>
                  </a:cubicBezTo>
                  <a:cubicBezTo>
                    <a:pt x="13268" y="4619"/>
                    <a:pt x="13106" y="4358"/>
                    <a:pt x="13041" y="4066"/>
                  </a:cubicBezTo>
                  <a:cubicBezTo>
                    <a:pt x="12943" y="3740"/>
                    <a:pt x="12878" y="3480"/>
                    <a:pt x="12586" y="3285"/>
                  </a:cubicBezTo>
                  <a:cubicBezTo>
                    <a:pt x="12361" y="3088"/>
                    <a:pt x="12087" y="2843"/>
                    <a:pt x="11870" y="2843"/>
                  </a:cubicBezTo>
                  <a:cubicBezTo>
                    <a:pt x="11836" y="2843"/>
                    <a:pt x="11803" y="2849"/>
                    <a:pt x="11773" y="2862"/>
                  </a:cubicBezTo>
                  <a:cubicBezTo>
                    <a:pt x="11556" y="2986"/>
                    <a:pt x="11604" y="3287"/>
                    <a:pt x="11835" y="3287"/>
                  </a:cubicBezTo>
                  <a:cubicBezTo>
                    <a:pt x="11846" y="3287"/>
                    <a:pt x="11858" y="3287"/>
                    <a:pt x="11870" y="3285"/>
                  </a:cubicBezTo>
                  <a:cubicBezTo>
                    <a:pt x="11940" y="3268"/>
                    <a:pt x="12005" y="3260"/>
                    <a:pt x="12063" y="3260"/>
                  </a:cubicBezTo>
                  <a:cubicBezTo>
                    <a:pt x="12223" y="3260"/>
                    <a:pt x="12334" y="3320"/>
                    <a:pt x="12358" y="3415"/>
                  </a:cubicBezTo>
                  <a:cubicBezTo>
                    <a:pt x="12358" y="3545"/>
                    <a:pt x="12423" y="3643"/>
                    <a:pt x="12423" y="3643"/>
                  </a:cubicBezTo>
                  <a:cubicBezTo>
                    <a:pt x="12423" y="3643"/>
                    <a:pt x="12683" y="3773"/>
                    <a:pt x="12716" y="4001"/>
                  </a:cubicBezTo>
                  <a:cubicBezTo>
                    <a:pt x="12748" y="4228"/>
                    <a:pt x="12781" y="4423"/>
                    <a:pt x="12618" y="4456"/>
                  </a:cubicBezTo>
                  <a:cubicBezTo>
                    <a:pt x="12423" y="4488"/>
                    <a:pt x="12293" y="4488"/>
                    <a:pt x="12195" y="4619"/>
                  </a:cubicBezTo>
                  <a:cubicBezTo>
                    <a:pt x="12065" y="4749"/>
                    <a:pt x="12033" y="4879"/>
                    <a:pt x="11708" y="4879"/>
                  </a:cubicBezTo>
                  <a:cubicBezTo>
                    <a:pt x="11382" y="4879"/>
                    <a:pt x="11057" y="4716"/>
                    <a:pt x="10927" y="4456"/>
                  </a:cubicBezTo>
                  <a:cubicBezTo>
                    <a:pt x="10820" y="4242"/>
                    <a:pt x="10779" y="4073"/>
                    <a:pt x="10624" y="4073"/>
                  </a:cubicBezTo>
                  <a:cubicBezTo>
                    <a:pt x="10590" y="4073"/>
                    <a:pt x="10551" y="4081"/>
                    <a:pt x="10504" y="4098"/>
                  </a:cubicBezTo>
                  <a:cubicBezTo>
                    <a:pt x="10483" y="4104"/>
                    <a:pt x="10463" y="4106"/>
                    <a:pt x="10444" y="4106"/>
                  </a:cubicBezTo>
                  <a:cubicBezTo>
                    <a:pt x="10235" y="4106"/>
                    <a:pt x="10190" y="3800"/>
                    <a:pt x="10309" y="3740"/>
                  </a:cubicBezTo>
                  <a:cubicBezTo>
                    <a:pt x="10439" y="3675"/>
                    <a:pt x="10439" y="3610"/>
                    <a:pt x="10342" y="3448"/>
                  </a:cubicBezTo>
                  <a:cubicBezTo>
                    <a:pt x="10212" y="3318"/>
                    <a:pt x="10017" y="3253"/>
                    <a:pt x="9919" y="3188"/>
                  </a:cubicBezTo>
                  <a:cubicBezTo>
                    <a:pt x="9854" y="3090"/>
                    <a:pt x="9919" y="2993"/>
                    <a:pt x="9724" y="2895"/>
                  </a:cubicBezTo>
                  <a:cubicBezTo>
                    <a:pt x="9615" y="2808"/>
                    <a:pt x="9377" y="2794"/>
                    <a:pt x="9230" y="2794"/>
                  </a:cubicBezTo>
                  <a:cubicBezTo>
                    <a:pt x="9157" y="2794"/>
                    <a:pt x="9106" y="2797"/>
                    <a:pt x="9106" y="2797"/>
                  </a:cubicBezTo>
                  <a:cubicBezTo>
                    <a:pt x="9106" y="2797"/>
                    <a:pt x="9138" y="2993"/>
                    <a:pt x="8976" y="2993"/>
                  </a:cubicBezTo>
                  <a:cubicBezTo>
                    <a:pt x="8969" y="2994"/>
                    <a:pt x="8961" y="2995"/>
                    <a:pt x="8953" y="2995"/>
                  </a:cubicBezTo>
                  <a:cubicBezTo>
                    <a:pt x="8797" y="2995"/>
                    <a:pt x="8361" y="2724"/>
                    <a:pt x="8423" y="2570"/>
                  </a:cubicBezTo>
                  <a:cubicBezTo>
                    <a:pt x="8521" y="2375"/>
                    <a:pt x="8586" y="2212"/>
                    <a:pt x="8553" y="2082"/>
                  </a:cubicBezTo>
                  <a:cubicBezTo>
                    <a:pt x="8553" y="1952"/>
                    <a:pt x="8976" y="1887"/>
                    <a:pt x="8943" y="1724"/>
                  </a:cubicBezTo>
                  <a:cubicBezTo>
                    <a:pt x="8911" y="1562"/>
                    <a:pt x="8846" y="1529"/>
                    <a:pt x="8878" y="1432"/>
                  </a:cubicBezTo>
                  <a:cubicBezTo>
                    <a:pt x="8911" y="1334"/>
                    <a:pt x="9301" y="1171"/>
                    <a:pt x="9269" y="1041"/>
                  </a:cubicBezTo>
                  <a:cubicBezTo>
                    <a:pt x="9236" y="879"/>
                    <a:pt x="8943" y="814"/>
                    <a:pt x="8846" y="716"/>
                  </a:cubicBezTo>
                  <a:cubicBezTo>
                    <a:pt x="8716" y="651"/>
                    <a:pt x="8618" y="228"/>
                    <a:pt x="8456" y="131"/>
                  </a:cubicBezTo>
                  <a:cubicBezTo>
                    <a:pt x="8456" y="131"/>
                    <a:pt x="8456" y="98"/>
                    <a:pt x="8488" y="66"/>
                  </a:cubicBezTo>
                  <a:lnTo>
                    <a:pt x="7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1"/>
            <p:cNvSpPr/>
            <p:nvPr/>
          </p:nvSpPr>
          <p:spPr>
            <a:xfrm>
              <a:off x="4411296" y="2413401"/>
              <a:ext cx="127996" cy="115046"/>
            </a:xfrm>
            <a:custGeom>
              <a:avLst/>
              <a:gdLst/>
              <a:ahLst/>
              <a:cxnLst/>
              <a:rect l="l" t="t" r="r" b="b"/>
              <a:pathLst>
                <a:path w="7057" h="6343" extrusionOk="0">
                  <a:moveTo>
                    <a:pt x="6146" y="1"/>
                  </a:moveTo>
                  <a:lnTo>
                    <a:pt x="2667" y="684"/>
                  </a:lnTo>
                  <a:cubicBezTo>
                    <a:pt x="2634" y="749"/>
                    <a:pt x="2602" y="814"/>
                    <a:pt x="2569" y="846"/>
                  </a:cubicBezTo>
                  <a:cubicBezTo>
                    <a:pt x="2550" y="884"/>
                    <a:pt x="2521" y="921"/>
                    <a:pt x="2487" y="921"/>
                  </a:cubicBezTo>
                  <a:cubicBezTo>
                    <a:pt x="2461" y="921"/>
                    <a:pt x="2434" y="901"/>
                    <a:pt x="2407" y="846"/>
                  </a:cubicBezTo>
                  <a:cubicBezTo>
                    <a:pt x="2341" y="814"/>
                    <a:pt x="2309" y="781"/>
                    <a:pt x="2309" y="781"/>
                  </a:cubicBezTo>
                  <a:lnTo>
                    <a:pt x="0" y="1301"/>
                  </a:lnTo>
                  <a:cubicBezTo>
                    <a:pt x="0" y="1301"/>
                    <a:pt x="163" y="1952"/>
                    <a:pt x="163" y="2472"/>
                  </a:cubicBezTo>
                  <a:cubicBezTo>
                    <a:pt x="163" y="2927"/>
                    <a:pt x="358" y="3415"/>
                    <a:pt x="455" y="3968"/>
                  </a:cubicBezTo>
                  <a:cubicBezTo>
                    <a:pt x="650" y="4553"/>
                    <a:pt x="846" y="5204"/>
                    <a:pt x="846" y="5204"/>
                  </a:cubicBezTo>
                  <a:lnTo>
                    <a:pt x="423" y="5854"/>
                  </a:lnTo>
                  <a:lnTo>
                    <a:pt x="683" y="6342"/>
                  </a:lnTo>
                  <a:cubicBezTo>
                    <a:pt x="683" y="6342"/>
                    <a:pt x="846" y="6309"/>
                    <a:pt x="1041" y="6277"/>
                  </a:cubicBezTo>
                  <a:cubicBezTo>
                    <a:pt x="1236" y="6244"/>
                    <a:pt x="1431" y="6049"/>
                    <a:pt x="1496" y="5887"/>
                  </a:cubicBezTo>
                  <a:cubicBezTo>
                    <a:pt x="1561" y="5757"/>
                    <a:pt x="1886" y="5594"/>
                    <a:pt x="1919" y="5594"/>
                  </a:cubicBezTo>
                  <a:cubicBezTo>
                    <a:pt x="1919" y="5594"/>
                    <a:pt x="2211" y="5366"/>
                    <a:pt x="2211" y="5366"/>
                  </a:cubicBezTo>
                  <a:lnTo>
                    <a:pt x="2439" y="5366"/>
                  </a:lnTo>
                  <a:cubicBezTo>
                    <a:pt x="2472" y="5366"/>
                    <a:pt x="2569" y="5204"/>
                    <a:pt x="2732" y="5041"/>
                  </a:cubicBezTo>
                  <a:cubicBezTo>
                    <a:pt x="2894" y="4911"/>
                    <a:pt x="2927" y="4716"/>
                    <a:pt x="2959" y="4586"/>
                  </a:cubicBezTo>
                  <a:cubicBezTo>
                    <a:pt x="2997" y="4510"/>
                    <a:pt x="3047" y="4478"/>
                    <a:pt x="3088" y="4478"/>
                  </a:cubicBezTo>
                  <a:cubicBezTo>
                    <a:pt x="3116" y="4478"/>
                    <a:pt x="3141" y="4494"/>
                    <a:pt x="3154" y="4521"/>
                  </a:cubicBezTo>
                  <a:cubicBezTo>
                    <a:pt x="3184" y="4550"/>
                    <a:pt x="3213" y="4566"/>
                    <a:pt x="3254" y="4566"/>
                  </a:cubicBezTo>
                  <a:cubicBezTo>
                    <a:pt x="3304" y="4566"/>
                    <a:pt x="3372" y="4542"/>
                    <a:pt x="3480" y="4488"/>
                  </a:cubicBezTo>
                  <a:cubicBezTo>
                    <a:pt x="3675" y="4391"/>
                    <a:pt x="4000" y="4326"/>
                    <a:pt x="4032" y="4326"/>
                  </a:cubicBezTo>
                  <a:cubicBezTo>
                    <a:pt x="4032" y="4293"/>
                    <a:pt x="4390" y="4261"/>
                    <a:pt x="4423" y="4261"/>
                  </a:cubicBezTo>
                  <a:cubicBezTo>
                    <a:pt x="4423" y="4261"/>
                    <a:pt x="4683" y="4131"/>
                    <a:pt x="4683" y="4131"/>
                  </a:cubicBezTo>
                  <a:lnTo>
                    <a:pt x="4943" y="4098"/>
                  </a:lnTo>
                  <a:lnTo>
                    <a:pt x="5073" y="3871"/>
                  </a:lnTo>
                  <a:lnTo>
                    <a:pt x="5366" y="3936"/>
                  </a:lnTo>
                  <a:lnTo>
                    <a:pt x="5658" y="3675"/>
                  </a:lnTo>
                  <a:lnTo>
                    <a:pt x="5886" y="3610"/>
                  </a:lnTo>
                  <a:lnTo>
                    <a:pt x="6276" y="3545"/>
                  </a:lnTo>
                  <a:cubicBezTo>
                    <a:pt x="6276" y="3545"/>
                    <a:pt x="6537" y="3350"/>
                    <a:pt x="6537" y="3350"/>
                  </a:cubicBezTo>
                  <a:cubicBezTo>
                    <a:pt x="6569" y="3350"/>
                    <a:pt x="6894" y="3188"/>
                    <a:pt x="6894" y="3188"/>
                  </a:cubicBezTo>
                  <a:cubicBezTo>
                    <a:pt x="6894" y="3188"/>
                    <a:pt x="6699" y="2732"/>
                    <a:pt x="6894" y="2667"/>
                  </a:cubicBezTo>
                  <a:cubicBezTo>
                    <a:pt x="7057" y="2635"/>
                    <a:pt x="6244" y="261"/>
                    <a:pt x="61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3905223" y="2701823"/>
              <a:ext cx="290200" cy="224524"/>
            </a:xfrm>
            <a:custGeom>
              <a:avLst/>
              <a:gdLst/>
              <a:ahLst/>
              <a:cxnLst/>
              <a:rect l="l" t="t" r="r" b="b"/>
              <a:pathLst>
                <a:path w="16000" h="12379" extrusionOk="0">
                  <a:moveTo>
                    <a:pt x="5496" y="1"/>
                  </a:moveTo>
                  <a:cubicBezTo>
                    <a:pt x="5431" y="1"/>
                    <a:pt x="5366" y="33"/>
                    <a:pt x="5333" y="33"/>
                  </a:cubicBezTo>
                  <a:cubicBezTo>
                    <a:pt x="5236" y="98"/>
                    <a:pt x="5138" y="163"/>
                    <a:pt x="5008" y="261"/>
                  </a:cubicBezTo>
                  <a:cubicBezTo>
                    <a:pt x="4846" y="456"/>
                    <a:pt x="4781" y="684"/>
                    <a:pt x="4716" y="1009"/>
                  </a:cubicBezTo>
                  <a:cubicBezTo>
                    <a:pt x="4651" y="1367"/>
                    <a:pt x="4455" y="1367"/>
                    <a:pt x="4358" y="1432"/>
                  </a:cubicBezTo>
                  <a:cubicBezTo>
                    <a:pt x="4325" y="1432"/>
                    <a:pt x="4325" y="1432"/>
                    <a:pt x="4293" y="1464"/>
                  </a:cubicBezTo>
                  <a:cubicBezTo>
                    <a:pt x="4260" y="1529"/>
                    <a:pt x="4195" y="1627"/>
                    <a:pt x="4195" y="1822"/>
                  </a:cubicBezTo>
                  <a:cubicBezTo>
                    <a:pt x="4163" y="1854"/>
                    <a:pt x="4163" y="1919"/>
                    <a:pt x="4130" y="1952"/>
                  </a:cubicBezTo>
                  <a:cubicBezTo>
                    <a:pt x="4130" y="1984"/>
                    <a:pt x="4130" y="2017"/>
                    <a:pt x="4130" y="2017"/>
                  </a:cubicBezTo>
                  <a:cubicBezTo>
                    <a:pt x="4130" y="2017"/>
                    <a:pt x="4098" y="2049"/>
                    <a:pt x="4098" y="2049"/>
                  </a:cubicBezTo>
                  <a:cubicBezTo>
                    <a:pt x="4098" y="2049"/>
                    <a:pt x="4098" y="2082"/>
                    <a:pt x="4098" y="2082"/>
                  </a:cubicBezTo>
                  <a:cubicBezTo>
                    <a:pt x="4033" y="2212"/>
                    <a:pt x="3968" y="2310"/>
                    <a:pt x="3870" y="2407"/>
                  </a:cubicBezTo>
                  <a:cubicBezTo>
                    <a:pt x="3805" y="2505"/>
                    <a:pt x="3707" y="2602"/>
                    <a:pt x="3642" y="2667"/>
                  </a:cubicBezTo>
                  <a:cubicBezTo>
                    <a:pt x="3512" y="2830"/>
                    <a:pt x="3285" y="2960"/>
                    <a:pt x="3155" y="3058"/>
                  </a:cubicBezTo>
                  <a:cubicBezTo>
                    <a:pt x="3155" y="3090"/>
                    <a:pt x="3155" y="3090"/>
                    <a:pt x="3122" y="3123"/>
                  </a:cubicBezTo>
                  <a:cubicBezTo>
                    <a:pt x="3122" y="3123"/>
                    <a:pt x="3090" y="3155"/>
                    <a:pt x="3122" y="3155"/>
                  </a:cubicBezTo>
                  <a:cubicBezTo>
                    <a:pt x="3122" y="3220"/>
                    <a:pt x="2894" y="3253"/>
                    <a:pt x="2699" y="3285"/>
                  </a:cubicBezTo>
                  <a:cubicBezTo>
                    <a:pt x="2179" y="3448"/>
                    <a:pt x="2439" y="3903"/>
                    <a:pt x="2374" y="4196"/>
                  </a:cubicBezTo>
                  <a:cubicBezTo>
                    <a:pt x="2342" y="4456"/>
                    <a:pt x="2407" y="4781"/>
                    <a:pt x="2179" y="4846"/>
                  </a:cubicBezTo>
                  <a:cubicBezTo>
                    <a:pt x="2114" y="4879"/>
                    <a:pt x="2081" y="4879"/>
                    <a:pt x="2016" y="4879"/>
                  </a:cubicBezTo>
                  <a:cubicBezTo>
                    <a:pt x="1984" y="4846"/>
                    <a:pt x="1984" y="4846"/>
                    <a:pt x="1984" y="4846"/>
                  </a:cubicBezTo>
                  <a:lnTo>
                    <a:pt x="1886" y="4846"/>
                  </a:lnTo>
                  <a:cubicBezTo>
                    <a:pt x="1785" y="4821"/>
                    <a:pt x="1691" y="4808"/>
                    <a:pt x="1607" y="4808"/>
                  </a:cubicBezTo>
                  <a:cubicBezTo>
                    <a:pt x="1254" y="4808"/>
                    <a:pt x="1053" y="5031"/>
                    <a:pt x="1106" y="5529"/>
                  </a:cubicBezTo>
                  <a:cubicBezTo>
                    <a:pt x="1138" y="5822"/>
                    <a:pt x="1106" y="5952"/>
                    <a:pt x="1041" y="6049"/>
                  </a:cubicBezTo>
                  <a:cubicBezTo>
                    <a:pt x="1008" y="6114"/>
                    <a:pt x="976" y="6179"/>
                    <a:pt x="911" y="6212"/>
                  </a:cubicBezTo>
                  <a:cubicBezTo>
                    <a:pt x="878" y="6212"/>
                    <a:pt x="878" y="6212"/>
                    <a:pt x="846" y="6245"/>
                  </a:cubicBezTo>
                  <a:cubicBezTo>
                    <a:pt x="813" y="6277"/>
                    <a:pt x="748" y="6342"/>
                    <a:pt x="683" y="6375"/>
                  </a:cubicBezTo>
                  <a:cubicBezTo>
                    <a:pt x="455" y="6635"/>
                    <a:pt x="260" y="7090"/>
                    <a:pt x="488" y="7675"/>
                  </a:cubicBezTo>
                  <a:lnTo>
                    <a:pt x="260" y="7740"/>
                  </a:lnTo>
                  <a:cubicBezTo>
                    <a:pt x="163" y="7870"/>
                    <a:pt x="0" y="8228"/>
                    <a:pt x="0" y="8651"/>
                  </a:cubicBezTo>
                  <a:cubicBezTo>
                    <a:pt x="0" y="9171"/>
                    <a:pt x="260" y="9822"/>
                    <a:pt x="260" y="9822"/>
                  </a:cubicBezTo>
                  <a:cubicBezTo>
                    <a:pt x="260" y="9822"/>
                    <a:pt x="285" y="9816"/>
                    <a:pt x="320" y="9816"/>
                  </a:cubicBezTo>
                  <a:cubicBezTo>
                    <a:pt x="399" y="9816"/>
                    <a:pt x="531" y="9847"/>
                    <a:pt x="553" y="10049"/>
                  </a:cubicBezTo>
                  <a:cubicBezTo>
                    <a:pt x="586" y="10342"/>
                    <a:pt x="521" y="10407"/>
                    <a:pt x="846" y="10407"/>
                  </a:cubicBezTo>
                  <a:cubicBezTo>
                    <a:pt x="1171" y="10407"/>
                    <a:pt x="1203" y="10830"/>
                    <a:pt x="1203" y="10830"/>
                  </a:cubicBezTo>
                  <a:cubicBezTo>
                    <a:pt x="1691" y="10830"/>
                    <a:pt x="2016" y="11513"/>
                    <a:pt x="2244" y="11773"/>
                  </a:cubicBezTo>
                  <a:cubicBezTo>
                    <a:pt x="2404" y="11955"/>
                    <a:pt x="2836" y="12378"/>
                    <a:pt x="3147" y="12378"/>
                  </a:cubicBezTo>
                  <a:cubicBezTo>
                    <a:pt x="3279" y="12378"/>
                    <a:pt x="3389" y="12302"/>
                    <a:pt x="3447" y="12098"/>
                  </a:cubicBezTo>
                  <a:cubicBezTo>
                    <a:pt x="3675" y="11415"/>
                    <a:pt x="4390" y="10765"/>
                    <a:pt x="4390" y="10765"/>
                  </a:cubicBezTo>
                  <a:cubicBezTo>
                    <a:pt x="4616" y="11170"/>
                    <a:pt x="5028" y="11232"/>
                    <a:pt x="5260" y="11232"/>
                  </a:cubicBezTo>
                  <a:cubicBezTo>
                    <a:pt x="5363" y="11232"/>
                    <a:pt x="5431" y="11220"/>
                    <a:pt x="5431" y="11220"/>
                  </a:cubicBezTo>
                  <a:cubicBezTo>
                    <a:pt x="5398" y="10960"/>
                    <a:pt x="5756" y="10700"/>
                    <a:pt x="5756" y="10700"/>
                  </a:cubicBezTo>
                  <a:cubicBezTo>
                    <a:pt x="5756" y="10700"/>
                    <a:pt x="6016" y="10635"/>
                    <a:pt x="6699" y="10635"/>
                  </a:cubicBezTo>
                  <a:cubicBezTo>
                    <a:pt x="7382" y="10635"/>
                    <a:pt x="7415" y="10212"/>
                    <a:pt x="7512" y="9399"/>
                  </a:cubicBezTo>
                  <a:cubicBezTo>
                    <a:pt x="7610" y="8586"/>
                    <a:pt x="8358" y="7805"/>
                    <a:pt x="9008" y="7805"/>
                  </a:cubicBezTo>
                  <a:cubicBezTo>
                    <a:pt x="9659" y="7805"/>
                    <a:pt x="10081" y="7350"/>
                    <a:pt x="9821" y="6602"/>
                  </a:cubicBezTo>
                  <a:cubicBezTo>
                    <a:pt x="9692" y="6180"/>
                    <a:pt x="9834" y="6027"/>
                    <a:pt x="10081" y="6027"/>
                  </a:cubicBezTo>
                  <a:cubicBezTo>
                    <a:pt x="10271" y="6027"/>
                    <a:pt x="10524" y="6117"/>
                    <a:pt x="10764" y="6245"/>
                  </a:cubicBezTo>
                  <a:cubicBezTo>
                    <a:pt x="10869" y="6304"/>
                    <a:pt x="10992" y="6330"/>
                    <a:pt x="11120" y="6330"/>
                  </a:cubicBezTo>
                  <a:cubicBezTo>
                    <a:pt x="11627" y="6330"/>
                    <a:pt x="12228" y="5925"/>
                    <a:pt x="12228" y="5562"/>
                  </a:cubicBezTo>
                  <a:cubicBezTo>
                    <a:pt x="12228" y="5074"/>
                    <a:pt x="12683" y="4521"/>
                    <a:pt x="13073" y="4391"/>
                  </a:cubicBezTo>
                  <a:cubicBezTo>
                    <a:pt x="13463" y="4261"/>
                    <a:pt x="13658" y="3513"/>
                    <a:pt x="13691" y="3253"/>
                  </a:cubicBezTo>
                  <a:cubicBezTo>
                    <a:pt x="13724" y="2993"/>
                    <a:pt x="13984" y="2635"/>
                    <a:pt x="14504" y="2570"/>
                  </a:cubicBezTo>
                  <a:cubicBezTo>
                    <a:pt x="15024" y="2505"/>
                    <a:pt x="15089" y="2440"/>
                    <a:pt x="15317" y="2049"/>
                  </a:cubicBezTo>
                  <a:cubicBezTo>
                    <a:pt x="15512" y="1627"/>
                    <a:pt x="16000" y="1237"/>
                    <a:pt x="16000" y="1237"/>
                  </a:cubicBezTo>
                  <a:cubicBezTo>
                    <a:pt x="15902" y="1237"/>
                    <a:pt x="15837" y="1171"/>
                    <a:pt x="15772" y="1009"/>
                  </a:cubicBezTo>
                  <a:cubicBezTo>
                    <a:pt x="15642" y="781"/>
                    <a:pt x="15577" y="391"/>
                    <a:pt x="15512" y="228"/>
                  </a:cubicBezTo>
                  <a:cubicBezTo>
                    <a:pt x="15382" y="82"/>
                    <a:pt x="15130" y="25"/>
                    <a:pt x="14886" y="25"/>
                  </a:cubicBezTo>
                  <a:cubicBezTo>
                    <a:pt x="14642" y="25"/>
                    <a:pt x="14406" y="82"/>
                    <a:pt x="14309" y="163"/>
                  </a:cubicBezTo>
                  <a:cubicBezTo>
                    <a:pt x="14195" y="277"/>
                    <a:pt x="13992" y="302"/>
                    <a:pt x="13728" y="302"/>
                  </a:cubicBezTo>
                  <a:cubicBezTo>
                    <a:pt x="13529" y="302"/>
                    <a:pt x="13297" y="288"/>
                    <a:pt x="13042" y="288"/>
                  </a:cubicBezTo>
                  <a:cubicBezTo>
                    <a:pt x="12957" y="288"/>
                    <a:pt x="12870" y="289"/>
                    <a:pt x="12780" y="293"/>
                  </a:cubicBezTo>
                  <a:cubicBezTo>
                    <a:pt x="12455" y="293"/>
                    <a:pt x="11935" y="781"/>
                    <a:pt x="11480" y="1302"/>
                  </a:cubicBezTo>
                  <a:cubicBezTo>
                    <a:pt x="11057" y="1822"/>
                    <a:pt x="10667" y="2407"/>
                    <a:pt x="10537" y="2700"/>
                  </a:cubicBezTo>
                  <a:cubicBezTo>
                    <a:pt x="10504" y="2765"/>
                    <a:pt x="10504" y="2797"/>
                    <a:pt x="10504" y="2830"/>
                  </a:cubicBezTo>
                  <a:cubicBezTo>
                    <a:pt x="10472" y="3220"/>
                    <a:pt x="9886" y="3253"/>
                    <a:pt x="9886" y="3253"/>
                  </a:cubicBezTo>
                  <a:lnTo>
                    <a:pt x="9496" y="163"/>
                  </a:lnTo>
                  <a:lnTo>
                    <a:pt x="5626" y="781"/>
                  </a:lnTo>
                  <a:lnTo>
                    <a:pt x="5496"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3711170" y="2529608"/>
              <a:ext cx="293755" cy="312273"/>
            </a:xfrm>
            <a:custGeom>
              <a:avLst/>
              <a:gdLst/>
              <a:ahLst/>
              <a:cxnLst/>
              <a:rect l="l" t="t" r="r" b="b"/>
              <a:pathLst>
                <a:path w="16196" h="17217" extrusionOk="0">
                  <a:moveTo>
                    <a:pt x="14341" y="0"/>
                  </a:moveTo>
                  <a:cubicBezTo>
                    <a:pt x="14081" y="0"/>
                    <a:pt x="13659" y="98"/>
                    <a:pt x="13333" y="423"/>
                  </a:cubicBezTo>
                  <a:cubicBezTo>
                    <a:pt x="13041" y="748"/>
                    <a:pt x="12846" y="1138"/>
                    <a:pt x="12488" y="1236"/>
                  </a:cubicBezTo>
                  <a:cubicBezTo>
                    <a:pt x="12163" y="1333"/>
                    <a:pt x="11837" y="1431"/>
                    <a:pt x="11512" y="1756"/>
                  </a:cubicBezTo>
                  <a:cubicBezTo>
                    <a:pt x="11268" y="1976"/>
                    <a:pt x="10970" y="2195"/>
                    <a:pt x="10726" y="2195"/>
                  </a:cubicBezTo>
                  <a:cubicBezTo>
                    <a:pt x="10644" y="2195"/>
                    <a:pt x="10569" y="2171"/>
                    <a:pt x="10504" y="2114"/>
                  </a:cubicBezTo>
                  <a:cubicBezTo>
                    <a:pt x="10374" y="2016"/>
                    <a:pt x="10220" y="1959"/>
                    <a:pt x="10069" y="1959"/>
                  </a:cubicBezTo>
                  <a:cubicBezTo>
                    <a:pt x="9919" y="1959"/>
                    <a:pt x="9772" y="2016"/>
                    <a:pt x="9659" y="2146"/>
                  </a:cubicBezTo>
                  <a:cubicBezTo>
                    <a:pt x="9463" y="2407"/>
                    <a:pt x="9268" y="2537"/>
                    <a:pt x="9008" y="2537"/>
                  </a:cubicBezTo>
                  <a:cubicBezTo>
                    <a:pt x="8716" y="2537"/>
                    <a:pt x="8585" y="2699"/>
                    <a:pt x="8455" y="2959"/>
                  </a:cubicBezTo>
                  <a:cubicBezTo>
                    <a:pt x="8293" y="3187"/>
                    <a:pt x="7870" y="3512"/>
                    <a:pt x="7447" y="3545"/>
                  </a:cubicBezTo>
                  <a:cubicBezTo>
                    <a:pt x="7396" y="3549"/>
                    <a:pt x="7346" y="3551"/>
                    <a:pt x="7299" y="3551"/>
                  </a:cubicBezTo>
                  <a:cubicBezTo>
                    <a:pt x="6985" y="3551"/>
                    <a:pt x="6760" y="3463"/>
                    <a:pt x="6732" y="3350"/>
                  </a:cubicBezTo>
                  <a:cubicBezTo>
                    <a:pt x="6732" y="3252"/>
                    <a:pt x="7285" y="3154"/>
                    <a:pt x="7447" y="3089"/>
                  </a:cubicBezTo>
                  <a:cubicBezTo>
                    <a:pt x="7577" y="3057"/>
                    <a:pt x="7675" y="2959"/>
                    <a:pt x="7675" y="2894"/>
                  </a:cubicBezTo>
                  <a:cubicBezTo>
                    <a:pt x="7675" y="2819"/>
                    <a:pt x="7460" y="2743"/>
                    <a:pt x="7152" y="2743"/>
                  </a:cubicBezTo>
                  <a:cubicBezTo>
                    <a:pt x="7062" y="2743"/>
                    <a:pt x="6965" y="2750"/>
                    <a:pt x="6862" y="2764"/>
                  </a:cubicBezTo>
                  <a:cubicBezTo>
                    <a:pt x="6743" y="2773"/>
                    <a:pt x="6622" y="2779"/>
                    <a:pt x="6508" y="2779"/>
                  </a:cubicBezTo>
                  <a:cubicBezTo>
                    <a:pt x="6185" y="2779"/>
                    <a:pt x="5919" y="2729"/>
                    <a:pt x="5919" y="2537"/>
                  </a:cubicBezTo>
                  <a:lnTo>
                    <a:pt x="0" y="3024"/>
                  </a:lnTo>
                  <a:lnTo>
                    <a:pt x="1334" y="14992"/>
                  </a:lnTo>
                  <a:cubicBezTo>
                    <a:pt x="1480" y="14897"/>
                    <a:pt x="1626" y="14859"/>
                    <a:pt x="1767" y="14859"/>
                  </a:cubicBezTo>
                  <a:cubicBezTo>
                    <a:pt x="2156" y="14859"/>
                    <a:pt x="2500" y="15149"/>
                    <a:pt x="2667" y="15317"/>
                  </a:cubicBezTo>
                  <a:cubicBezTo>
                    <a:pt x="2927" y="15577"/>
                    <a:pt x="4130" y="15642"/>
                    <a:pt x="4683" y="15642"/>
                  </a:cubicBezTo>
                  <a:cubicBezTo>
                    <a:pt x="5203" y="15642"/>
                    <a:pt x="5464" y="15935"/>
                    <a:pt x="5756" y="16195"/>
                  </a:cubicBezTo>
                  <a:cubicBezTo>
                    <a:pt x="5840" y="16269"/>
                    <a:pt x="5918" y="16296"/>
                    <a:pt x="5997" y="16296"/>
                  </a:cubicBezTo>
                  <a:cubicBezTo>
                    <a:pt x="6195" y="16296"/>
                    <a:pt x="6397" y="16130"/>
                    <a:pt x="6699" y="16130"/>
                  </a:cubicBezTo>
                  <a:cubicBezTo>
                    <a:pt x="7122" y="16130"/>
                    <a:pt x="7415" y="16325"/>
                    <a:pt x="7740" y="16325"/>
                  </a:cubicBezTo>
                  <a:cubicBezTo>
                    <a:pt x="8065" y="16325"/>
                    <a:pt x="8098" y="16065"/>
                    <a:pt x="8390" y="15967"/>
                  </a:cubicBezTo>
                  <a:cubicBezTo>
                    <a:pt x="8423" y="15953"/>
                    <a:pt x="8456" y="15946"/>
                    <a:pt x="8491" y="15946"/>
                  </a:cubicBezTo>
                  <a:cubicBezTo>
                    <a:pt x="8773" y="15946"/>
                    <a:pt x="9149" y="16386"/>
                    <a:pt x="9756" y="16878"/>
                  </a:cubicBezTo>
                  <a:cubicBezTo>
                    <a:pt x="10106" y="17153"/>
                    <a:pt x="10475" y="17216"/>
                    <a:pt x="10760" y="17216"/>
                  </a:cubicBezTo>
                  <a:cubicBezTo>
                    <a:pt x="10846" y="17216"/>
                    <a:pt x="10924" y="17210"/>
                    <a:pt x="10992" y="17203"/>
                  </a:cubicBezTo>
                  <a:cubicBezTo>
                    <a:pt x="11122" y="17203"/>
                    <a:pt x="11187" y="17170"/>
                    <a:pt x="11187" y="17170"/>
                  </a:cubicBezTo>
                  <a:cubicBezTo>
                    <a:pt x="11187" y="17170"/>
                    <a:pt x="10862" y="16455"/>
                    <a:pt x="11252" y="16032"/>
                  </a:cubicBezTo>
                  <a:cubicBezTo>
                    <a:pt x="11285" y="15967"/>
                    <a:pt x="11350" y="15935"/>
                    <a:pt x="11382" y="15902"/>
                  </a:cubicBezTo>
                  <a:cubicBezTo>
                    <a:pt x="11447" y="15837"/>
                    <a:pt x="11512" y="15772"/>
                    <a:pt x="11577" y="15740"/>
                  </a:cubicBezTo>
                  <a:cubicBezTo>
                    <a:pt x="11642" y="15674"/>
                    <a:pt x="11707" y="15642"/>
                    <a:pt x="11740" y="15577"/>
                  </a:cubicBezTo>
                  <a:cubicBezTo>
                    <a:pt x="11837" y="15349"/>
                    <a:pt x="11772" y="14894"/>
                    <a:pt x="11772" y="14634"/>
                  </a:cubicBezTo>
                  <a:cubicBezTo>
                    <a:pt x="11772" y="14427"/>
                    <a:pt x="12033" y="14317"/>
                    <a:pt x="12324" y="14317"/>
                  </a:cubicBezTo>
                  <a:cubicBezTo>
                    <a:pt x="12444" y="14317"/>
                    <a:pt x="12569" y="14336"/>
                    <a:pt x="12683" y="14374"/>
                  </a:cubicBezTo>
                  <a:cubicBezTo>
                    <a:pt x="12748" y="14374"/>
                    <a:pt x="12813" y="14374"/>
                    <a:pt x="12878" y="14341"/>
                  </a:cubicBezTo>
                  <a:cubicBezTo>
                    <a:pt x="13073" y="14179"/>
                    <a:pt x="13073" y="13463"/>
                    <a:pt x="13041" y="13138"/>
                  </a:cubicBezTo>
                  <a:cubicBezTo>
                    <a:pt x="13008" y="12910"/>
                    <a:pt x="13203" y="12845"/>
                    <a:pt x="13398" y="12780"/>
                  </a:cubicBezTo>
                  <a:cubicBezTo>
                    <a:pt x="13463" y="12780"/>
                    <a:pt x="13496" y="12780"/>
                    <a:pt x="13561" y="12748"/>
                  </a:cubicBezTo>
                  <a:cubicBezTo>
                    <a:pt x="13561" y="12748"/>
                    <a:pt x="13572" y="12750"/>
                    <a:pt x="13590" y="12750"/>
                  </a:cubicBezTo>
                  <a:cubicBezTo>
                    <a:pt x="13635" y="12750"/>
                    <a:pt x="13728" y="12734"/>
                    <a:pt x="13821" y="12618"/>
                  </a:cubicBezTo>
                  <a:cubicBezTo>
                    <a:pt x="13821" y="12618"/>
                    <a:pt x="13854" y="12585"/>
                    <a:pt x="13854" y="12553"/>
                  </a:cubicBezTo>
                  <a:cubicBezTo>
                    <a:pt x="13886" y="12553"/>
                    <a:pt x="13886" y="12520"/>
                    <a:pt x="13919" y="12488"/>
                  </a:cubicBezTo>
                  <a:cubicBezTo>
                    <a:pt x="14016" y="12292"/>
                    <a:pt x="14309" y="12162"/>
                    <a:pt x="14569" y="11902"/>
                  </a:cubicBezTo>
                  <a:cubicBezTo>
                    <a:pt x="14667" y="11805"/>
                    <a:pt x="14732" y="11675"/>
                    <a:pt x="14797" y="11577"/>
                  </a:cubicBezTo>
                  <a:cubicBezTo>
                    <a:pt x="14797" y="11544"/>
                    <a:pt x="14829" y="11544"/>
                    <a:pt x="14829" y="11512"/>
                  </a:cubicBezTo>
                  <a:cubicBezTo>
                    <a:pt x="14829" y="11512"/>
                    <a:pt x="14829" y="11479"/>
                    <a:pt x="14829" y="11479"/>
                  </a:cubicBezTo>
                  <a:cubicBezTo>
                    <a:pt x="14862" y="11447"/>
                    <a:pt x="14862" y="11414"/>
                    <a:pt x="14862" y="11382"/>
                  </a:cubicBezTo>
                  <a:cubicBezTo>
                    <a:pt x="14862" y="11219"/>
                    <a:pt x="14927" y="11057"/>
                    <a:pt x="14992" y="10959"/>
                  </a:cubicBezTo>
                  <a:cubicBezTo>
                    <a:pt x="15122" y="10797"/>
                    <a:pt x="15317" y="10927"/>
                    <a:pt x="15415" y="10536"/>
                  </a:cubicBezTo>
                  <a:cubicBezTo>
                    <a:pt x="15415" y="10471"/>
                    <a:pt x="15415" y="10406"/>
                    <a:pt x="15415" y="10309"/>
                  </a:cubicBezTo>
                  <a:cubicBezTo>
                    <a:pt x="15415" y="10081"/>
                    <a:pt x="15545" y="9886"/>
                    <a:pt x="15707" y="9756"/>
                  </a:cubicBezTo>
                  <a:cubicBezTo>
                    <a:pt x="15805" y="9658"/>
                    <a:pt x="15902" y="9593"/>
                    <a:pt x="16032" y="9561"/>
                  </a:cubicBezTo>
                  <a:cubicBezTo>
                    <a:pt x="16065" y="9528"/>
                    <a:pt x="16130" y="9496"/>
                    <a:pt x="16195" y="9496"/>
                  </a:cubicBezTo>
                  <a:lnTo>
                    <a:pt x="14862" y="98"/>
                  </a:lnTo>
                  <a:cubicBezTo>
                    <a:pt x="14862" y="98"/>
                    <a:pt x="14569" y="0"/>
                    <a:pt x="1434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4077439" y="2662900"/>
              <a:ext cx="340949" cy="170892"/>
            </a:xfrm>
            <a:custGeom>
              <a:avLst/>
              <a:gdLst/>
              <a:ahLst/>
              <a:cxnLst/>
              <a:rect l="l" t="t" r="r" b="b"/>
              <a:pathLst>
                <a:path w="18798" h="9422" extrusionOk="0">
                  <a:moveTo>
                    <a:pt x="14212" y="0"/>
                  </a:moveTo>
                  <a:lnTo>
                    <a:pt x="1" y="2309"/>
                  </a:lnTo>
                  <a:lnTo>
                    <a:pt x="391" y="5399"/>
                  </a:lnTo>
                  <a:cubicBezTo>
                    <a:pt x="391" y="5399"/>
                    <a:pt x="944" y="5301"/>
                    <a:pt x="977" y="5041"/>
                  </a:cubicBezTo>
                  <a:cubicBezTo>
                    <a:pt x="977" y="5008"/>
                    <a:pt x="1009" y="4943"/>
                    <a:pt x="1042" y="4846"/>
                  </a:cubicBezTo>
                  <a:cubicBezTo>
                    <a:pt x="1139" y="4586"/>
                    <a:pt x="1529" y="3968"/>
                    <a:pt x="1985" y="3448"/>
                  </a:cubicBezTo>
                  <a:cubicBezTo>
                    <a:pt x="2180" y="3252"/>
                    <a:pt x="2342" y="3057"/>
                    <a:pt x="2505" y="2895"/>
                  </a:cubicBezTo>
                  <a:cubicBezTo>
                    <a:pt x="2939" y="2461"/>
                    <a:pt x="3155" y="2374"/>
                    <a:pt x="3338" y="2374"/>
                  </a:cubicBezTo>
                  <a:cubicBezTo>
                    <a:pt x="3430" y="2374"/>
                    <a:pt x="3513" y="2396"/>
                    <a:pt x="3611" y="2407"/>
                  </a:cubicBezTo>
                  <a:cubicBezTo>
                    <a:pt x="3676" y="2407"/>
                    <a:pt x="3769" y="2409"/>
                    <a:pt x="3877" y="2409"/>
                  </a:cubicBezTo>
                  <a:cubicBezTo>
                    <a:pt x="4202" y="2409"/>
                    <a:pt x="4659" y="2391"/>
                    <a:pt x="4879" y="2244"/>
                  </a:cubicBezTo>
                  <a:cubicBezTo>
                    <a:pt x="4998" y="2161"/>
                    <a:pt x="5170" y="2125"/>
                    <a:pt x="5345" y="2125"/>
                  </a:cubicBezTo>
                  <a:cubicBezTo>
                    <a:pt x="5646" y="2125"/>
                    <a:pt x="5955" y="2230"/>
                    <a:pt x="6017" y="2374"/>
                  </a:cubicBezTo>
                  <a:cubicBezTo>
                    <a:pt x="6050" y="2439"/>
                    <a:pt x="6082" y="2472"/>
                    <a:pt x="6082" y="2537"/>
                  </a:cubicBezTo>
                  <a:cubicBezTo>
                    <a:pt x="6147" y="2797"/>
                    <a:pt x="6212" y="2992"/>
                    <a:pt x="6277" y="3155"/>
                  </a:cubicBezTo>
                  <a:cubicBezTo>
                    <a:pt x="6342" y="3285"/>
                    <a:pt x="6407" y="3350"/>
                    <a:pt x="6505" y="3383"/>
                  </a:cubicBezTo>
                  <a:cubicBezTo>
                    <a:pt x="6554" y="3383"/>
                    <a:pt x="6621" y="3376"/>
                    <a:pt x="6698" y="3376"/>
                  </a:cubicBezTo>
                  <a:cubicBezTo>
                    <a:pt x="6932" y="3376"/>
                    <a:pt x="7261" y="3431"/>
                    <a:pt x="7480" y="3870"/>
                  </a:cubicBezTo>
                  <a:cubicBezTo>
                    <a:pt x="7773" y="4456"/>
                    <a:pt x="8424" y="4651"/>
                    <a:pt x="8716" y="4651"/>
                  </a:cubicBezTo>
                  <a:cubicBezTo>
                    <a:pt x="9009" y="4651"/>
                    <a:pt x="9757" y="5301"/>
                    <a:pt x="9692" y="5756"/>
                  </a:cubicBezTo>
                  <a:cubicBezTo>
                    <a:pt x="9627" y="6179"/>
                    <a:pt x="8911" y="6472"/>
                    <a:pt x="9204" y="7090"/>
                  </a:cubicBezTo>
                  <a:cubicBezTo>
                    <a:pt x="9469" y="7592"/>
                    <a:pt x="9647" y="7686"/>
                    <a:pt x="9914" y="7686"/>
                  </a:cubicBezTo>
                  <a:cubicBezTo>
                    <a:pt x="9976" y="7686"/>
                    <a:pt x="10042" y="7681"/>
                    <a:pt x="10115" y="7675"/>
                  </a:cubicBezTo>
                  <a:cubicBezTo>
                    <a:pt x="10186" y="7669"/>
                    <a:pt x="10247" y="7665"/>
                    <a:pt x="10301" y="7665"/>
                  </a:cubicBezTo>
                  <a:cubicBezTo>
                    <a:pt x="10544" y="7665"/>
                    <a:pt x="10665" y="7741"/>
                    <a:pt x="11090" y="8033"/>
                  </a:cubicBezTo>
                  <a:cubicBezTo>
                    <a:pt x="11643" y="8391"/>
                    <a:pt x="12456" y="8195"/>
                    <a:pt x="13106" y="8846"/>
                  </a:cubicBezTo>
                  <a:lnTo>
                    <a:pt x="13497" y="8456"/>
                  </a:lnTo>
                  <a:lnTo>
                    <a:pt x="13594" y="8521"/>
                  </a:lnTo>
                  <a:lnTo>
                    <a:pt x="13594" y="8878"/>
                  </a:lnTo>
                  <a:cubicBezTo>
                    <a:pt x="13594" y="8878"/>
                    <a:pt x="13789" y="9008"/>
                    <a:pt x="13854" y="9106"/>
                  </a:cubicBezTo>
                  <a:cubicBezTo>
                    <a:pt x="13873" y="9134"/>
                    <a:pt x="13912" y="9149"/>
                    <a:pt x="13953" y="9149"/>
                  </a:cubicBezTo>
                  <a:cubicBezTo>
                    <a:pt x="14054" y="9149"/>
                    <a:pt x="14174" y="9063"/>
                    <a:pt x="14082" y="8878"/>
                  </a:cubicBezTo>
                  <a:cubicBezTo>
                    <a:pt x="13952" y="8618"/>
                    <a:pt x="13627" y="8391"/>
                    <a:pt x="13627" y="8391"/>
                  </a:cubicBezTo>
                  <a:lnTo>
                    <a:pt x="13594" y="8163"/>
                  </a:lnTo>
                  <a:cubicBezTo>
                    <a:pt x="13594" y="8163"/>
                    <a:pt x="13692" y="8000"/>
                    <a:pt x="13432" y="7935"/>
                  </a:cubicBezTo>
                  <a:cubicBezTo>
                    <a:pt x="13139" y="7870"/>
                    <a:pt x="12521" y="7643"/>
                    <a:pt x="12196" y="7155"/>
                  </a:cubicBezTo>
                  <a:cubicBezTo>
                    <a:pt x="12196" y="7155"/>
                    <a:pt x="12326" y="7054"/>
                    <a:pt x="12499" y="7054"/>
                  </a:cubicBezTo>
                  <a:cubicBezTo>
                    <a:pt x="12586" y="7054"/>
                    <a:pt x="12684" y="7079"/>
                    <a:pt x="12781" y="7155"/>
                  </a:cubicBezTo>
                  <a:cubicBezTo>
                    <a:pt x="13028" y="7346"/>
                    <a:pt x="13205" y="7607"/>
                    <a:pt x="13371" y="7607"/>
                  </a:cubicBezTo>
                  <a:cubicBezTo>
                    <a:pt x="13402" y="7607"/>
                    <a:pt x="13433" y="7598"/>
                    <a:pt x="13464" y="7578"/>
                  </a:cubicBezTo>
                  <a:cubicBezTo>
                    <a:pt x="13627" y="7480"/>
                    <a:pt x="13041" y="6960"/>
                    <a:pt x="12911" y="6895"/>
                  </a:cubicBezTo>
                  <a:cubicBezTo>
                    <a:pt x="12749" y="6797"/>
                    <a:pt x="12651" y="6309"/>
                    <a:pt x="12619" y="6049"/>
                  </a:cubicBezTo>
                  <a:cubicBezTo>
                    <a:pt x="12586" y="5821"/>
                    <a:pt x="12521" y="5691"/>
                    <a:pt x="12488" y="5594"/>
                  </a:cubicBezTo>
                  <a:cubicBezTo>
                    <a:pt x="12488" y="5496"/>
                    <a:pt x="12684" y="5366"/>
                    <a:pt x="12684" y="5236"/>
                  </a:cubicBezTo>
                  <a:cubicBezTo>
                    <a:pt x="12651" y="5106"/>
                    <a:pt x="12391" y="5139"/>
                    <a:pt x="12391" y="4976"/>
                  </a:cubicBezTo>
                  <a:cubicBezTo>
                    <a:pt x="12391" y="4813"/>
                    <a:pt x="12651" y="4781"/>
                    <a:pt x="12684" y="4651"/>
                  </a:cubicBezTo>
                  <a:cubicBezTo>
                    <a:pt x="12716" y="4521"/>
                    <a:pt x="12651" y="4521"/>
                    <a:pt x="12651" y="4456"/>
                  </a:cubicBezTo>
                  <a:cubicBezTo>
                    <a:pt x="12651" y="4358"/>
                    <a:pt x="12879" y="4391"/>
                    <a:pt x="12879" y="4228"/>
                  </a:cubicBezTo>
                  <a:cubicBezTo>
                    <a:pt x="12879" y="4098"/>
                    <a:pt x="12358" y="4098"/>
                    <a:pt x="12358" y="4000"/>
                  </a:cubicBezTo>
                  <a:cubicBezTo>
                    <a:pt x="12358" y="3903"/>
                    <a:pt x="12554" y="3708"/>
                    <a:pt x="12554" y="3708"/>
                  </a:cubicBezTo>
                  <a:lnTo>
                    <a:pt x="11968" y="3187"/>
                  </a:lnTo>
                  <a:cubicBezTo>
                    <a:pt x="11968" y="3187"/>
                    <a:pt x="11868" y="2967"/>
                    <a:pt x="11998" y="2967"/>
                  </a:cubicBezTo>
                  <a:cubicBezTo>
                    <a:pt x="12034" y="2967"/>
                    <a:pt x="12087" y="2983"/>
                    <a:pt x="12163" y="3025"/>
                  </a:cubicBezTo>
                  <a:cubicBezTo>
                    <a:pt x="12300" y="3099"/>
                    <a:pt x="12403" y="3131"/>
                    <a:pt x="12468" y="3131"/>
                  </a:cubicBezTo>
                  <a:cubicBezTo>
                    <a:pt x="12573" y="3131"/>
                    <a:pt x="12577" y="3048"/>
                    <a:pt x="12456" y="2927"/>
                  </a:cubicBezTo>
                  <a:cubicBezTo>
                    <a:pt x="12340" y="2811"/>
                    <a:pt x="12340" y="2795"/>
                    <a:pt x="12349" y="2795"/>
                  </a:cubicBezTo>
                  <a:cubicBezTo>
                    <a:pt x="12353" y="2795"/>
                    <a:pt x="12358" y="2797"/>
                    <a:pt x="12358" y="2797"/>
                  </a:cubicBezTo>
                  <a:lnTo>
                    <a:pt x="12488" y="2797"/>
                  </a:lnTo>
                  <a:lnTo>
                    <a:pt x="12521" y="2537"/>
                  </a:lnTo>
                  <a:lnTo>
                    <a:pt x="12684" y="2537"/>
                  </a:lnTo>
                  <a:lnTo>
                    <a:pt x="12716" y="2244"/>
                  </a:lnTo>
                  <a:cubicBezTo>
                    <a:pt x="12716" y="2244"/>
                    <a:pt x="12761" y="2231"/>
                    <a:pt x="12811" y="2231"/>
                  </a:cubicBezTo>
                  <a:cubicBezTo>
                    <a:pt x="12874" y="2231"/>
                    <a:pt x="12944" y="2252"/>
                    <a:pt x="12944" y="2342"/>
                  </a:cubicBezTo>
                  <a:cubicBezTo>
                    <a:pt x="12944" y="2403"/>
                    <a:pt x="12980" y="2436"/>
                    <a:pt x="13018" y="2436"/>
                  </a:cubicBezTo>
                  <a:cubicBezTo>
                    <a:pt x="13061" y="2436"/>
                    <a:pt x="13106" y="2395"/>
                    <a:pt x="13106" y="2309"/>
                  </a:cubicBezTo>
                  <a:cubicBezTo>
                    <a:pt x="13106" y="2147"/>
                    <a:pt x="13139" y="2082"/>
                    <a:pt x="13139" y="2082"/>
                  </a:cubicBezTo>
                  <a:cubicBezTo>
                    <a:pt x="13139" y="2082"/>
                    <a:pt x="13497" y="1984"/>
                    <a:pt x="13529" y="1822"/>
                  </a:cubicBezTo>
                  <a:cubicBezTo>
                    <a:pt x="13562" y="1691"/>
                    <a:pt x="13529" y="1594"/>
                    <a:pt x="13529" y="1594"/>
                  </a:cubicBezTo>
                  <a:cubicBezTo>
                    <a:pt x="13529" y="1594"/>
                    <a:pt x="13399" y="1269"/>
                    <a:pt x="13627" y="1106"/>
                  </a:cubicBezTo>
                  <a:cubicBezTo>
                    <a:pt x="13747" y="1031"/>
                    <a:pt x="13882" y="983"/>
                    <a:pt x="13979" y="983"/>
                  </a:cubicBezTo>
                  <a:cubicBezTo>
                    <a:pt x="14091" y="983"/>
                    <a:pt x="14152" y="1047"/>
                    <a:pt x="14082" y="1204"/>
                  </a:cubicBezTo>
                  <a:cubicBezTo>
                    <a:pt x="14082" y="1204"/>
                    <a:pt x="14205" y="1154"/>
                    <a:pt x="14315" y="1154"/>
                  </a:cubicBezTo>
                  <a:cubicBezTo>
                    <a:pt x="14384" y="1154"/>
                    <a:pt x="14447" y="1174"/>
                    <a:pt x="14472" y="1236"/>
                  </a:cubicBezTo>
                  <a:cubicBezTo>
                    <a:pt x="14537" y="1399"/>
                    <a:pt x="14180" y="1659"/>
                    <a:pt x="14180" y="1659"/>
                  </a:cubicBezTo>
                  <a:lnTo>
                    <a:pt x="14245" y="1952"/>
                  </a:lnTo>
                  <a:cubicBezTo>
                    <a:pt x="14245" y="1952"/>
                    <a:pt x="14245" y="2147"/>
                    <a:pt x="13919" y="2147"/>
                  </a:cubicBezTo>
                  <a:cubicBezTo>
                    <a:pt x="13627" y="2147"/>
                    <a:pt x="13529" y="2212"/>
                    <a:pt x="13367" y="2667"/>
                  </a:cubicBezTo>
                  <a:cubicBezTo>
                    <a:pt x="13236" y="3090"/>
                    <a:pt x="13204" y="3578"/>
                    <a:pt x="13432" y="3578"/>
                  </a:cubicBezTo>
                  <a:cubicBezTo>
                    <a:pt x="13592" y="3578"/>
                    <a:pt x="13727" y="3479"/>
                    <a:pt x="13792" y="3479"/>
                  </a:cubicBezTo>
                  <a:cubicBezTo>
                    <a:pt x="13833" y="3479"/>
                    <a:pt x="13847" y="3518"/>
                    <a:pt x="13822" y="3643"/>
                  </a:cubicBezTo>
                  <a:cubicBezTo>
                    <a:pt x="13789" y="3968"/>
                    <a:pt x="13822" y="4228"/>
                    <a:pt x="13822" y="4228"/>
                  </a:cubicBezTo>
                  <a:cubicBezTo>
                    <a:pt x="13822" y="4228"/>
                    <a:pt x="13529" y="4293"/>
                    <a:pt x="13724" y="4618"/>
                  </a:cubicBezTo>
                  <a:cubicBezTo>
                    <a:pt x="13888" y="4863"/>
                    <a:pt x="14074" y="5177"/>
                    <a:pt x="13939" y="5177"/>
                  </a:cubicBezTo>
                  <a:cubicBezTo>
                    <a:pt x="13913" y="5177"/>
                    <a:pt x="13875" y="5165"/>
                    <a:pt x="13822" y="5139"/>
                  </a:cubicBezTo>
                  <a:cubicBezTo>
                    <a:pt x="13697" y="5071"/>
                    <a:pt x="13600" y="5042"/>
                    <a:pt x="13527" y="5042"/>
                  </a:cubicBezTo>
                  <a:cubicBezTo>
                    <a:pt x="13389" y="5042"/>
                    <a:pt x="13334" y="5142"/>
                    <a:pt x="13334" y="5269"/>
                  </a:cubicBezTo>
                  <a:cubicBezTo>
                    <a:pt x="13367" y="5496"/>
                    <a:pt x="13562" y="5594"/>
                    <a:pt x="13724" y="5594"/>
                  </a:cubicBezTo>
                  <a:cubicBezTo>
                    <a:pt x="13833" y="5594"/>
                    <a:pt x="13898" y="5681"/>
                    <a:pt x="13987" y="5681"/>
                  </a:cubicBezTo>
                  <a:cubicBezTo>
                    <a:pt x="14031" y="5681"/>
                    <a:pt x="14082" y="5659"/>
                    <a:pt x="14147" y="5594"/>
                  </a:cubicBezTo>
                  <a:cubicBezTo>
                    <a:pt x="14147" y="5594"/>
                    <a:pt x="14245" y="5887"/>
                    <a:pt x="14472" y="6017"/>
                  </a:cubicBezTo>
                  <a:cubicBezTo>
                    <a:pt x="14647" y="6116"/>
                    <a:pt x="14573" y="6255"/>
                    <a:pt x="14426" y="6255"/>
                  </a:cubicBezTo>
                  <a:cubicBezTo>
                    <a:pt x="14381" y="6255"/>
                    <a:pt x="14330" y="6242"/>
                    <a:pt x="14277" y="6212"/>
                  </a:cubicBezTo>
                  <a:cubicBezTo>
                    <a:pt x="14156" y="6151"/>
                    <a:pt x="13972" y="6078"/>
                    <a:pt x="13850" y="6078"/>
                  </a:cubicBezTo>
                  <a:cubicBezTo>
                    <a:pt x="13776" y="6078"/>
                    <a:pt x="13724" y="6105"/>
                    <a:pt x="13724" y="6179"/>
                  </a:cubicBezTo>
                  <a:cubicBezTo>
                    <a:pt x="13724" y="6339"/>
                    <a:pt x="13789" y="6498"/>
                    <a:pt x="13937" y="6498"/>
                  </a:cubicBezTo>
                  <a:cubicBezTo>
                    <a:pt x="13970" y="6498"/>
                    <a:pt x="14008" y="6490"/>
                    <a:pt x="14049" y="6472"/>
                  </a:cubicBezTo>
                  <a:lnTo>
                    <a:pt x="14049" y="6472"/>
                  </a:lnTo>
                  <a:cubicBezTo>
                    <a:pt x="14049" y="6472"/>
                    <a:pt x="13789" y="6732"/>
                    <a:pt x="13757" y="6927"/>
                  </a:cubicBezTo>
                  <a:cubicBezTo>
                    <a:pt x="13724" y="7122"/>
                    <a:pt x="13822" y="7285"/>
                    <a:pt x="14082" y="7382"/>
                  </a:cubicBezTo>
                  <a:cubicBezTo>
                    <a:pt x="14342" y="7512"/>
                    <a:pt x="14732" y="7675"/>
                    <a:pt x="14830" y="7870"/>
                  </a:cubicBezTo>
                  <a:lnTo>
                    <a:pt x="14927" y="7480"/>
                  </a:lnTo>
                  <a:cubicBezTo>
                    <a:pt x="14927" y="7480"/>
                    <a:pt x="15033" y="7356"/>
                    <a:pt x="15115" y="7356"/>
                  </a:cubicBezTo>
                  <a:cubicBezTo>
                    <a:pt x="15144" y="7356"/>
                    <a:pt x="15171" y="7372"/>
                    <a:pt x="15188" y="7415"/>
                  </a:cubicBezTo>
                  <a:cubicBezTo>
                    <a:pt x="15188" y="7415"/>
                    <a:pt x="15342" y="7312"/>
                    <a:pt x="15422" y="7312"/>
                  </a:cubicBezTo>
                  <a:cubicBezTo>
                    <a:pt x="15432" y="7312"/>
                    <a:pt x="15441" y="7314"/>
                    <a:pt x="15448" y="7317"/>
                  </a:cubicBezTo>
                  <a:cubicBezTo>
                    <a:pt x="15513" y="7382"/>
                    <a:pt x="15448" y="7545"/>
                    <a:pt x="15513" y="7643"/>
                  </a:cubicBezTo>
                  <a:cubicBezTo>
                    <a:pt x="15578" y="7740"/>
                    <a:pt x="15871" y="7773"/>
                    <a:pt x="15708" y="7935"/>
                  </a:cubicBezTo>
                  <a:cubicBezTo>
                    <a:pt x="15513" y="8098"/>
                    <a:pt x="15480" y="8195"/>
                    <a:pt x="15480" y="8195"/>
                  </a:cubicBezTo>
                  <a:lnTo>
                    <a:pt x="16001" y="8195"/>
                  </a:lnTo>
                  <a:cubicBezTo>
                    <a:pt x="16001" y="8195"/>
                    <a:pt x="16196" y="8293"/>
                    <a:pt x="16001" y="8423"/>
                  </a:cubicBezTo>
                  <a:cubicBezTo>
                    <a:pt x="15805" y="8521"/>
                    <a:pt x="15708" y="8651"/>
                    <a:pt x="15903" y="8651"/>
                  </a:cubicBezTo>
                  <a:cubicBezTo>
                    <a:pt x="16098" y="8651"/>
                    <a:pt x="16293" y="8748"/>
                    <a:pt x="16131" y="8878"/>
                  </a:cubicBezTo>
                  <a:cubicBezTo>
                    <a:pt x="15936" y="9008"/>
                    <a:pt x="15773" y="9171"/>
                    <a:pt x="15903" y="9334"/>
                  </a:cubicBezTo>
                  <a:cubicBezTo>
                    <a:pt x="15945" y="9390"/>
                    <a:pt x="15975" y="9421"/>
                    <a:pt x="16027" y="9421"/>
                  </a:cubicBezTo>
                  <a:cubicBezTo>
                    <a:pt x="16095" y="9421"/>
                    <a:pt x="16201" y="9366"/>
                    <a:pt x="16423" y="9236"/>
                  </a:cubicBezTo>
                  <a:cubicBezTo>
                    <a:pt x="16846" y="8976"/>
                    <a:pt x="17269" y="8781"/>
                    <a:pt x="17464" y="8748"/>
                  </a:cubicBezTo>
                  <a:cubicBezTo>
                    <a:pt x="17659" y="8683"/>
                    <a:pt x="17984" y="8456"/>
                    <a:pt x="18049" y="8033"/>
                  </a:cubicBezTo>
                  <a:cubicBezTo>
                    <a:pt x="18097" y="7725"/>
                    <a:pt x="18282" y="7383"/>
                    <a:pt x="18354" y="7383"/>
                  </a:cubicBezTo>
                  <a:cubicBezTo>
                    <a:pt x="18381" y="7383"/>
                    <a:pt x="18392" y="7430"/>
                    <a:pt x="18375" y="7545"/>
                  </a:cubicBezTo>
                  <a:cubicBezTo>
                    <a:pt x="18310" y="8000"/>
                    <a:pt x="18375" y="8358"/>
                    <a:pt x="18375" y="8358"/>
                  </a:cubicBezTo>
                  <a:lnTo>
                    <a:pt x="18602" y="8260"/>
                  </a:lnTo>
                  <a:lnTo>
                    <a:pt x="18700" y="6797"/>
                  </a:lnTo>
                  <a:cubicBezTo>
                    <a:pt x="18700" y="6797"/>
                    <a:pt x="18602" y="6634"/>
                    <a:pt x="18602" y="6537"/>
                  </a:cubicBezTo>
                  <a:cubicBezTo>
                    <a:pt x="18602" y="6407"/>
                    <a:pt x="18797" y="6342"/>
                    <a:pt x="18765" y="6212"/>
                  </a:cubicBezTo>
                  <a:cubicBezTo>
                    <a:pt x="18765" y="6114"/>
                    <a:pt x="18732" y="6114"/>
                    <a:pt x="18700" y="6049"/>
                  </a:cubicBezTo>
                  <a:lnTo>
                    <a:pt x="16196" y="6472"/>
                  </a:lnTo>
                  <a:lnTo>
                    <a:pt x="1431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1"/>
            <p:cNvSpPr/>
            <p:nvPr/>
          </p:nvSpPr>
          <p:spPr>
            <a:xfrm>
              <a:off x="2813455" y="1988149"/>
              <a:ext cx="562117" cy="475402"/>
            </a:xfrm>
            <a:custGeom>
              <a:avLst/>
              <a:gdLst/>
              <a:ahLst/>
              <a:cxnLst/>
              <a:rect l="l" t="t" r="r" b="b"/>
              <a:pathLst>
                <a:path w="30992" h="26211" extrusionOk="0">
                  <a:moveTo>
                    <a:pt x="0" y="0"/>
                  </a:moveTo>
                  <a:cubicBezTo>
                    <a:pt x="3154" y="238"/>
                    <a:pt x="5899" y="394"/>
                    <a:pt x="6917" y="394"/>
                  </a:cubicBezTo>
                  <a:cubicBezTo>
                    <a:pt x="7011" y="394"/>
                    <a:pt x="7091" y="393"/>
                    <a:pt x="7155" y="390"/>
                  </a:cubicBezTo>
                  <a:lnTo>
                    <a:pt x="7155" y="390"/>
                  </a:lnTo>
                  <a:cubicBezTo>
                    <a:pt x="7155" y="390"/>
                    <a:pt x="7122" y="846"/>
                    <a:pt x="6895" y="1203"/>
                  </a:cubicBezTo>
                  <a:cubicBezTo>
                    <a:pt x="6830" y="1301"/>
                    <a:pt x="6797" y="1398"/>
                    <a:pt x="6732" y="1463"/>
                  </a:cubicBezTo>
                  <a:cubicBezTo>
                    <a:pt x="6699" y="1496"/>
                    <a:pt x="6699" y="1496"/>
                    <a:pt x="6699" y="1496"/>
                  </a:cubicBezTo>
                  <a:cubicBezTo>
                    <a:pt x="6602" y="1659"/>
                    <a:pt x="6667" y="1724"/>
                    <a:pt x="6764" y="1789"/>
                  </a:cubicBezTo>
                  <a:cubicBezTo>
                    <a:pt x="6830" y="1821"/>
                    <a:pt x="6895" y="1854"/>
                    <a:pt x="6927" y="1886"/>
                  </a:cubicBezTo>
                  <a:cubicBezTo>
                    <a:pt x="6927" y="1919"/>
                    <a:pt x="6927" y="1984"/>
                    <a:pt x="6927" y="2049"/>
                  </a:cubicBezTo>
                  <a:cubicBezTo>
                    <a:pt x="6927" y="2081"/>
                    <a:pt x="6927" y="2146"/>
                    <a:pt x="6927" y="2179"/>
                  </a:cubicBezTo>
                  <a:cubicBezTo>
                    <a:pt x="6895" y="2342"/>
                    <a:pt x="6862" y="2504"/>
                    <a:pt x="6895" y="2602"/>
                  </a:cubicBezTo>
                  <a:cubicBezTo>
                    <a:pt x="6895" y="2634"/>
                    <a:pt x="6927" y="2634"/>
                    <a:pt x="6927" y="2667"/>
                  </a:cubicBezTo>
                  <a:cubicBezTo>
                    <a:pt x="7025" y="2764"/>
                    <a:pt x="7285" y="3057"/>
                    <a:pt x="7317" y="3317"/>
                  </a:cubicBezTo>
                  <a:cubicBezTo>
                    <a:pt x="7317" y="3415"/>
                    <a:pt x="7317" y="3512"/>
                    <a:pt x="7285" y="3610"/>
                  </a:cubicBezTo>
                  <a:cubicBezTo>
                    <a:pt x="7285" y="3642"/>
                    <a:pt x="7285" y="3707"/>
                    <a:pt x="7252" y="3740"/>
                  </a:cubicBezTo>
                  <a:cubicBezTo>
                    <a:pt x="7220" y="3935"/>
                    <a:pt x="7220" y="4033"/>
                    <a:pt x="7252" y="4065"/>
                  </a:cubicBezTo>
                  <a:cubicBezTo>
                    <a:pt x="7317" y="4098"/>
                    <a:pt x="7415" y="4130"/>
                    <a:pt x="7415" y="4260"/>
                  </a:cubicBezTo>
                  <a:cubicBezTo>
                    <a:pt x="7447" y="4325"/>
                    <a:pt x="7447" y="4390"/>
                    <a:pt x="7447" y="4423"/>
                  </a:cubicBezTo>
                  <a:cubicBezTo>
                    <a:pt x="7447" y="4455"/>
                    <a:pt x="7480" y="4488"/>
                    <a:pt x="7480" y="4488"/>
                  </a:cubicBezTo>
                  <a:cubicBezTo>
                    <a:pt x="7577" y="4520"/>
                    <a:pt x="7740" y="4520"/>
                    <a:pt x="7740" y="4618"/>
                  </a:cubicBezTo>
                  <a:cubicBezTo>
                    <a:pt x="7740" y="4780"/>
                    <a:pt x="7708" y="5171"/>
                    <a:pt x="7708" y="5171"/>
                  </a:cubicBezTo>
                  <a:cubicBezTo>
                    <a:pt x="7708" y="5171"/>
                    <a:pt x="7773" y="5301"/>
                    <a:pt x="7870" y="5528"/>
                  </a:cubicBezTo>
                  <a:cubicBezTo>
                    <a:pt x="8000" y="5821"/>
                    <a:pt x="8130" y="6179"/>
                    <a:pt x="8130" y="6439"/>
                  </a:cubicBezTo>
                  <a:cubicBezTo>
                    <a:pt x="8130" y="6862"/>
                    <a:pt x="8228" y="8585"/>
                    <a:pt x="8293" y="9073"/>
                  </a:cubicBezTo>
                  <a:cubicBezTo>
                    <a:pt x="8325" y="9268"/>
                    <a:pt x="8358" y="9463"/>
                    <a:pt x="8423" y="9691"/>
                  </a:cubicBezTo>
                  <a:cubicBezTo>
                    <a:pt x="8488" y="9984"/>
                    <a:pt x="8586" y="10244"/>
                    <a:pt x="8651" y="10471"/>
                  </a:cubicBezTo>
                  <a:cubicBezTo>
                    <a:pt x="8651" y="10504"/>
                    <a:pt x="8651" y="10504"/>
                    <a:pt x="8651" y="10504"/>
                  </a:cubicBezTo>
                  <a:cubicBezTo>
                    <a:pt x="8878" y="11122"/>
                    <a:pt x="8716" y="11707"/>
                    <a:pt x="8683" y="12097"/>
                  </a:cubicBezTo>
                  <a:cubicBezTo>
                    <a:pt x="8651" y="12325"/>
                    <a:pt x="8586" y="12748"/>
                    <a:pt x="8586" y="13301"/>
                  </a:cubicBezTo>
                  <a:cubicBezTo>
                    <a:pt x="8586" y="13658"/>
                    <a:pt x="8586" y="14049"/>
                    <a:pt x="8651" y="14374"/>
                  </a:cubicBezTo>
                  <a:cubicBezTo>
                    <a:pt x="8911" y="14764"/>
                    <a:pt x="8651" y="15772"/>
                    <a:pt x="8586" y="16357"/>
                  </a:cubicBezTo>
                  <a:cubicBezTo>
                    <a:pt x="8521" y="16975"/>
                    <a:pt x="8878" y="17431"/>
                    <a:pt x="8878" y="17431"/>
                  </a:cubicBezTo>
                  <a:lnTo>
                    <a:pt x="8781" y="26146"/>
                  </a:lnTo>
                  <a:lnTo>
                    <a:pt x="26569" y="26211"/>
                  </a:lnTo>
                  <a:cubicBezTo>
                    <a:pt x="26569" y="26211"/>
                    <a:pt x="26569" y="25788"/>
                    <a:pt x="26406" y="25626"/>
                  </a:cubicBezTo>
                  <a:cubicBezTo>
                    <a:pt x="26276" y="25495"/>
                    <a:pt x="26309" y="25365"/>
                    <a:pt x="26341" y="25138"/>
                  </a:cubicBezTo>
                  <a:cubicBezTo>
                    <a:pt x="26406" y="24910"/>
                    <a:pt x="26601" y="24585"/>
                    <a:pt x="26016" y="24487"/>
                  </a:cubicBezTo>
                  <a:cubicBezTo>
                    <a:pt x="25431" y="24357"/>
                    <a:pt x="25626" y="24130"/>
                    <a:pt x="25658" y="23967"/>
                  </a:cubicBezTo>
                  <a:cubicBezTo>
                    <a:pt x="25691" y="23772"/>
                    <a:pt x="25691" y="23512"/>
                    <a:pt x="25073" y="23284"/>
                  </a:cubicBezTo>
                  <a:cubicBezTo>
                    <a:pt x="24423" y="23056"/>
                    <a:pt x="24195" y="22991"/>
                    <a:pt x="24097" y="22666"/>
                  </a:cubicBezTo>
                  <a:cubicBezTo>
                    <a:pt x="24004" y="22354"/>
                    <a:pt x="23640" y="21622"/>
                    <a:pt x="22949" y="21622"/>
                  </a:cubicBezTo>
                  <a:cubicBezTo>
                    <a:pt x="22920" y="21622"/>
                    <a:pt x="22891" y="21623"/>
                    <a:pt x="22862" y="21626"/>
                  </a:cubicBezTo>
                  <a:cubicBezTo>
                    <a:pt x="22812" y="21628"/>
                    <a:pt x="22766" y="21629"/>
                    <a:pt x="22724" y="21629"/>
                  </a:cubicBezTo>
                  <a:cubicBezTo>
                    <a:pt x="22096" y="21629"/>
                    <a:pt x="22197" y="21408"/>
                    <a:pt x="21984" y="21073"/>
                  </a:cubicBezTo>
                  <a:cubicBezTo>
                    <a:pt x="21789" y="20715"/>
                    <a:pt x="21658" y="20520"/>
                    <a:pt x="21496" y="20455"/>
                  </a:cubicBezTo>
                  <a:cubicBezTo>
                    <a:pt x="21301" y="20390"/>
                    <a:pt x="21041" y="19967"/>
                    <a:pt x="21041" y="19544"/>
                  </a:cubicBezTo>
                  <a:cubicBezTo>
                    <a:pt x="21041" y="19122"/>
                    <a:pt x="21138" y="18634"/>
                    <a:pt x="21431" y="18276"/>
                  </a:cubicBezTo>
                  <a:cubicBezTo>
                    <a:pt x="21691" y="17918"/>
                    <a:pt x="21561" y="17366"/>
                    <a:pt x="21398" y="17170"/>
                  </a:cubicBezTo>
                  <a:cubicBezTo>
                    <a:pt x="21236" y="17008"/>
                    <a:pt x="21398" y="16000"/>
                    <a:pt x="21073" y="15349"/>
                  </a:cubicBezTo>
                  <a:lnTo>
                    <a:pt x="21073" y="15349"/>
                  </a:lnTo>
                  <a:cubicBezTo>
                    <a:pt x="21073" y="15349"/>
                    <a:pt x="21115" y="15353"/>
                    <a:pt x="21183" y="15353"/>
                  </a:cubicBezTo>
                  <a:cubicBezTo>
                    <a:pt x="21407" y="15353"/>
                    <a:pt x="21921" y="15315"/>
                    <a:pt x="22244" y="14992"/>
                  </a:cubicBezTo>
                  <a:cubicBezTo>
                    <a:pt x="22667" y="14569"/>
                    <a:pt x="22927" y="14244"/>
                    <a:pt x="22927" y="14244"/>
                  </a:cubicBezTo>
                  <a:lnTo>
                    <a:pt x="23057" y="11447"/>
                  </a:lnTo>
                  <a:lnTo>
                    <a:pt x="23317" y="11447"/>
                  </a:lnTo>
                  <a:cubicBezTo>
                    <a:pt x="23317" y="11447"/>
                    <a:pt x="23219" y="11447"/>
                    <a:pt x="23415" y="10992"/>
                  </a:cubicBezTo>
                  <a:cubicBezTo>
                    <a:pt x="23577" y="10569"/>
                    <a:pt x="23382" y="9984"/>
                    <a:pt x="24065" y="9593"/>
                  </a:cubicBezTo>
                  <a:cubicBezTo>
                    <a:pt x="24748" y="9203"/>
                    <a:pt x="25431" y="9008"/>
                    <a:pt x="25658" y="8390"/>
                  </a:cubicBezTo>
                  <a:cubicBezTo>
                    <a:pt x="25853" y="7772"/>
                    <a:pt x="26536" y="7187"/>
                    <a:pt x="27317" y="6634"/>
                  </a:cubicBezTo>
                  <a:cubicBezTo>
                    <a:pt x="28097" y="6049"/>
                    <a:pt x="28227" y="5756"/>
                    <a:pt x="29366" y="5366"/>
                  </a:cubicBezTo>
                  <a:cubicBezTo>
                    <a:pt x="30504" y="4976"/>
                    <a:pt x="30992" y="4943"/>
                    <a:pt x="30992" y="4585"/>
                  </a:cubicBezTo>
                  <a:cubicBezTo>
                    <a:pt x="30992" y="4554"/>
                    <a:pt x="30593" y="4031"/>
                    <a:pt x="29228" y="4031"/>
                  </a:cubicBezTo>
                  <a:cubicBezTo>
                    <a:pt x="29188" y="4031"/>
                    <a:pt x="29147" y="4032"/>
                    <a:pt x="29105" y="4033"/>
                  </a:cubicBezTo>
                  <a:cubicBezTo>
                    <a:pt x="27897" y="4059"/>
                    <a:pt x="27262" y="4552"/>
                    <a:pt x="25931" y="4552"/>
                  </a:cubicBezTo>
                  <a:cubicBezTo>
                    <a:pt x="25614" y="4552"/>
                    <a:pt x="25258" y="4524"/>
                    <a:pt x="24845" y="4455"/>
                  </a:cubicBezTo>
                  <a:cubicBezTo>
                    <a:pt x="24845" y="4455"/>
                    <a:pt x="24819" y="4547"/>
                    <a:pt x="24674" y="4547"/>
                  </a:cubicBezTo>
                  <a:cubicBezTo>
                    <a:pt x="24591" y="4547"/>
                    <a:pt x="24470" y="4517"/>
                    <a:pt x="24293" y="4423"/>
                  </a:cubicBezTo>
                  <a:cubicBezTo>
                    <a:pt x="23903" y="4241"/>
                    <a:pt x="23306" y="3851"/>
                    <a:pt x="22948" y="3851"/>
                  </a:cubicBezTo>
                  <a:cubicBezTo>
                    <a:pt x="22859" y="3851"/>
                    <a:pt x="22784" y="3876"/>
                    <a:pt x="22732" y="3935"/>
                  </a:cubicBezTo>
                  <a:cubicBezTo>
                    <a:pt x="22632" y="4047"/>
                    <a:pt x="22542" y="4088"/>
                    <a:pt x="22463" y="4088"/>
                  </a:cubicBezTo>
                  <a:cubicBezTo>
                    <a:pt x="22336" y="4088"/>
                    <a:pt x="22239" y="3983"/>
                    <a:pt x="22179" y="3902"/>
                  </a:cubicBezTo>
                  <a:cubicBezTo>
                    <a:pt x="22125" y="3795"/>
                    <a:pt x="21915" y="3732"/>
                    <a:pt x="21696" y="3732"/>
                  </a:cubicBezTo>
                  <a:cubicBezTo>
                    <a:pt x="21651" y="3732"/>
                    <a:pt x="21606" y="3734"/>
                    <a:pt x="21561" y="3740"/>
                  </a:cubicBezTo>
                  <a:cubicBezTo>
                    <a:pt x="21517" y="3750"/>
                    <a:pt x="21476" y="3754"/>
                    <a:pt x="21440" y="3754"/>
                  </a:cubicBezTo>
                  <a:cubicBezTo>
                    <a:pt x="21239" y="3754"/>
                    <a:pt x="21182" y="3608"/>
                    <a:pt x="21431" y="3415"/>
                  </a:cubicBezTo>
                  <a:cubicBezTo>
                    <a:pt x="21723" y="3187"/>
                    <a:pt x="21691" y="2894"/>
                    <a:pt x="21333" y="2504"/>
                  </a:cubicBezTo>
                  <a:cubicBezTo>
                    <a:pt x="21180" y="2364"/>
                    <a:pt x="21072" y="2304"/>
                    <a:pt x="21004" y="2304"/>
                  </a:cubicBezTo>
                  <a:cubicBezTo>
                    <a:pt x="20897" y="2304"/>
                    <a:pt x="20884" y="2449"/>
                    <a:pt x="20943" y="2667"/>
                  </a:cubicBezTo>
                  <a:cubicBezTo>
                    <a:pt x="20943" y="2667"/>
                    <a:pt x="20488" y="2797"/>
                    <a:pt x="20423" y="2894"/>
                  </a:cubicBezTo>
                  <a:cubicBezTo>
                    <a:pt x="20390" y="2938"/>
                    <a:pt x="20343" y="2952"/>
                    <a:pt x="20295" y="2952"/>
                  </a:cubicBezTo>
                  <a:cubicBezTo>
                    <a:pt x="20199" y="2952"/>
                    <a:pt x="20098" y="2894"/>
                    <a:pt x="20098" y="2894"/>
                  </a:cubicBezTo>
                  <a:cubicBezTo>
                    <a:pt x="20098" y="2894"/>
                    <a:pt x="19057" y="2309"/>
                    <a:pt x="17724" y="2309"/>
                  </a:cubicBezTo>
                  <a:cubicBezTo>
                    <a:pt x="17724" y="2309"/>
                    <a:pt x="17154" y="1949"/>
                    <a:pt x="16619" y="1949"/>
                  </a:cubicBezTo>
                  <a:cubicBezTo>
                    <a:pt x="16597" y="1949"/>
                    <a:pt x="16575" y="1950"/>
                    <a:pt x="16553" y="1951"/>
                  </a:cubicBezTo>
                  <a:cubicBezTo>
                    <a:pt x="16404" y="1951"/>
                    <a:pt x="16250" y="1957"/>
                    <a:pt x="16097" y="1957"/>
                  </a:cubicBezTo>
                  <a:cubicBezTo>
                    <a:pt x="15714" y="1957"/>
                    <a:pt x="15336" y="1923"/>
                    <a:pt x="15057" y="1691"/>
                  </a:cubicBezTo>
                  <a:cubicBezTo>
                    <a:pt x="14634" y="1366"/>
                    <a:pt x="14504" y="1236"/>
                    <a:pt x="14407" y="1171"/>
                  </a:cubicBezTo>
                  <a:cubicBezTo>
                    <a:pt x="14342" y="1138"/>
                    <a:pt x="14049" y="1106"/>
                    <a:pt x="14049" y="1106"/>
                  </a:cubicBezTo>
                  <a:cubicBezTo>
                    <a:pt x="14049" y="1106"/>
                    <a:pt x="13919" y="650"/>
                    <a:pt x="13724" y="618"/>
                  </a:cubicBezTo>
                  <a:lnTo>
                    <a:pt x="13529" y="976"/>
                  </a:lnTo>
                  <a:cubicBezTo>
                    <a:pt x="13529" y="976"/>
                    <a:pt x="13203" y="748"/>
                    <a:pt x="12878" y="228"/>
                  </a:cubicBezTo>
                  <a:lnTo>
                    <a:pt x="6895" y="358"/>
                  </a:lnTo>
                  <a:cubicBezTo>
                    <a:pt x="6895" y="358"/>
                    <a:pt x="3903" y="228"/>
                    <a:pt x="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1"/>
            <p:cNvSpPr/>
            <p:nvPr/>
          </p:nvSpPr>
          <p:spPr>
            <a:xfrm>
              <a:off x="1844967" y="1840093"/>
              <a:ext cx="714291" cy="467095"/>
            </a:xfrm>
            <a:custGeom>
              <a:avLst/>
              <a:gdLst/>
              <a:ahLst/>
              <a:cxnLst/>
              <a:rect l="l" t="t" r="r" b="b"/>
              <a:pathLst>
                <a:path w="39382" h="25753" extrusionOk="0">
                  <a:moveTo>
                    <a:pt x="39381" y="7057"/>
                  </a:moveTo>
                  <a:lnTo>
                    <a:pt x="39381" y="7057"/>
                  </a:lnTo>
                  <a:lnTo>
                    <a:pt x="39381" y="7057"/>
                  </a:lnTo>
                  <a:cubicBezTo>
                    <a:pt x="39381" y="7057"/>
                    <a:pt x="39381" y="7057"/>
                    <a:pt x="39381" y="7057"/>
                  </a:cubicBezTo>
                  <a:close/>
                  <a:moveTo>
                    <a:pt x="0" y="1"/>
                  </a:moveTo>
                  <a:lnTo>
                    <a:pt x="878" y="261"/>
                  </a:lnTo>
                  <a:lnTo>
                    <a:pt x="2862" y="716"/>
                  </a:lnTo>
                  <a:cubicBezTo>
                    <a:pt x="2862" y="716"/>
                    <a:pt x="2439" y="1724"/>
                    <a:pt x="2374" y="2277"/>
                  </a:cubicBezTo>
                  <a:cubicBezTo>
                    <a:pt x="2374" y="2310"/>
                    <a:pt x="2342" y="2342"/>
                    <a:pt x="2342" y="2375"/>
                  </a:cubicBezTo>
                  <a:cubicBezTo>
                    <a:pt x="2309" y="2602"/>
                    <a:pt x="2277" y="2830"/>
                    <a:pt x="2244" y="3025"/>
                  </a:cubicBezTo>
                  <a:cubicBezTo>
                    <a:pt x="2211" y="3513"/>
                    <a:pt x="1886" y="4033"/>
                    <a:pt x="1789" y="4196"/>
                  </a:cubicBezTo>
                  <a:cubicBezTo>
                    <a:pt x="1756" y="4261"/>
                    <a:pt x="1756" y="4326"/>
                    <a:pt x="1756" y="4423"/>
                  </a:cubicBezTo>
                  <a:cubicBezTo>
                    <a:pt x="1756" y="4521"/>
                    <a:pt x="1789" y="4716"/>
                    <a:pt x="1951" y="4944"/>
                  </a:cubicBezTo>
                  <a:cubicBezTo>
                    <a:pt x="2114" y="5171"/>
                    <a:pt x="2374" y="5659"/>
                    <a:pt x="2602" y="6082"/>
                  </a:cubicBezTo>
                  <a:cubicBezTo>
                    <a:pt x="2699" y="6244"/>
                    <a:pt x="2764" y="6375"/>
                    <a:pt x="2797" y="6505"/>
                  </a:cubicBezTo>
                  <a:cubicBezTo>
                    <a:pt x="2927" y="6700"/>
                    <a:pt x="2992" y="6862"/>
                    <a:pt x="2992" y="6862"/>
                  </a:cubicBezTo>
                  <a:cubicBezTo>
                    <a:pt x="2992" y="6862"/>
                    <a:pt x="3187" y="7155"/>
                    <a:pt x="3415" y="7155"/>
                  </a:cubicBezTo>
                  <a:cubicBezTo>
                    <a:pt x="3415" y="7155"/>
                    <a:pt x="3155" y="7805"/>
                    <a:pt x="3350" y="7903"/>
                  </a:cubicBezTo>
                  <a:cubicBezTo>
                    <a:pt x="3577" y="8001"/>
                    <a:pt x="3935" y="7935"/>
                    <a:pt x="4000" y="8228"/>
                  </a:cubicBezTo>
                  <a:cubicBezTo>
                    <a:pt x="4033" y="8293"/>
                    <a:pt x="4033" y="8326"/>
                    <a:pt x="4065" y="8391"/>
                  </a:cubicBezTo>
                  <a:cubicBezTo>
                    <a:pt x="4065" y="8423"/>
                    <a:pt x="4065" y="8423"/>
                    <a:pt x="4098" y="8456"/>
                  </a:cubicBezTo>
                  <a:cubicBezTo>
                    <a:pt x="4163" y="8651"/>
                    <a:pt x="4228" y="8813"/>
                    <a:pt x="4195" y="9009"/>
                  </a:cubicBezTo>
                  <a:cubicBezTo>
                    <a:pt x="4130" y="9236"/>
                    <a:pt x="4065" y="9692"/>
                    <a:pt x="4163" y="10049"/>
                  </a:cubicBezTo>
                  <a:cubicBezTo>
                    <a:pt x="4390" y="10505"/>
                    <a:pt x="4715" y="10635"/>
                    <a:pt x="4748" y="10960"/>
                  </a:cubicBezTo>
                  <a:cubicBezTo>
                    <a:pt x="4781" y="11057"/>
                    <a:pt x="4781" y="11155"/>
                    <a:pt x="4715" y="11252"/>
                  </a:cubicBezTo>
                  <a:cubicBezTo>
                    <a:pt x="4650" y="11578"/>
                    <a:pt x="4585" y="11903"/>
                    <a:pt x="4846" y="12326"/>
                  </a:cubicBezTo>
                  <a:cubicBezTo>
                    <a:pt x="5041" y="12553"/>
                    <a:pt x="5463" y="13041"/>
                    <a:pt x="5171" y="13724"/>
                  </a:cubicBezTo>
                  <a:cubicBezTo>
                    <a:pt x="5138" y="13854"/>
                    <a:pt x="5041" y="13984"/>
                    <a:pt x="4943" y="14114"/>
                  </a:cubicBezTo>
                  <a:cubicBezTo>
                    <a:pt x="4390" y="14667"/>
                    <a:pt x="4228" y="14342"/>
                    <a:pt x="4195" y="15122"/>
                  </a:cubicBezTo>
                  <a:cubicBezTo>
                    <a:pt x="4163" y="15415"/>
                    <a:pt x="4163" y="15610"/>
                    <a:pt x="4163" y="15773"/>
                  </a:cubicBezTo>
                  <a:cubicBezTo>
                    <a:pt x="4163" y="15870"/>
                    <a:pt x="4163" y="15935"/>
                    <a:pt x="4130" y="16000"/>
                  </a:cubicBezTo>
                  <a:cubicBezTo>
                    <a:pt x="4130" y="16065"/>
                    <a:pt x="4098" y="16163"/>
                    <a:pt x="4065" y="16228"/>
                  </a:cubicBezTo>
                  <a:cubicBezTo>
                    <a:pt x="4033" y="16260"/>
                    <a:pt x="4033" y="16293"/>
                    <a:pt x="4033" y="16326"/>
                  </a:cubicBezTo>
                  <a:cubicBezTo>
                    <a:pt x="3870" y="16683"/>
                    <a:pt x="3805" y="16846"/>
                    <a:pt x="3968" y="16943"/>
                  </a:cubicBezTo>
                  <a:cubicBezTo>
                    <a:pt x="4065" y="16992"/>
                    <a:pt x="4130" y="17033"/>
                    <a:pt x="4199" y="17033"/>
                  </a:cubicBezTo>
                  <a:cubicBezTo>
                    <a:pt x="4268" y="17033"/>
                    <a:pt x="4342" y="16992"/>
                    <a:pt x="4455" y="16878"/>
                  </a:cubicBezTo>
                  <a:cubicBezTo>
                    <a:pt x="4585" y="16781"/>
                    <a:pt x="4781" y="16618"/>
                    <a:pt x="4911" y="16553"/>
                  </a:cubicBezTo>
                  <a:cubicBezTo>
                    <a:pt x="4964" y="16526"/>
                    <a:pt x="5013" y="16510"/>
                    <a:pt x="5053" y="16510"/>
                  </a:cubicBezTo>
                  <a:cubicBezTo>
                    <a:pt x="5110" y="16510"/>
                    <a:pt x="5152" y="16542"/>
                    <a:pt x="5171" y="16618"/>
                  </a:cubicBezTo>
                  <a:cubicBezTo>
                    <a:pt x="5171" y="16683"/>
                    <a:pt x="5171" y="16781"/>
                    <a:pt x="5171" y="16911"/>
                  </a:cubicBezTo>
                  <a:cubicBezTo>
                    <a:pt x="5106" y="17334"/>
                    <a:pt x="5041" y="17496"/>
                    <a:pt x="5041" y="17659"/>
                  </a:cubicBezTo>
                  <a:cubicBezTo>
                    <a:pt x="5073" y="17691"/>
                    <a:pt x="5073" y="17724"/>
                    <a:pt x="5106" y="17789"/>
                  </a:cubicBezTo>
                  <a:cubicBezTo>
                    <a:pt x="5301" y="18114"/>
                    <a:pt x="5496" y="19545"/>
                    <a:pt x="5528" y="20033"/>
                  </a:cubicBezTo>
                  <a:cubicBezTo>
                    <a:pt x="5528" y="20033"/>
                    <a:pt x="5561" y="20195"/>
                    <a:pt x="5659" y="20390"/>
                  </a:cubicBezTo>
                  <a:cubicBezTo>
                    <a:pt x="5691" y="20423"/>
                    <a:pt x="5724" y="20455"/>
                    <a:pt x="5789" y="20488"/>
                  </a:cubicBezTo>
                  <a:cubicBezTo>
                    <a:pt x="5951" y="20651"/>
                    <a:pt x="6146" y="20878"/>
                    <a:pt x="6276" y="21106"/>
                  </a:cubicBezTo>
                  <a:cubicBezTo>
                    <a:pt x="6374" y="21203"/>
                    <a:pt x="6407" y="21334"/>
                    <a:pt x="6407" y="21464"/>
                  </a:cubicBezTo>
                  <a:cubicBezTo>
                    <a:pt x="6407" y="21529"/>
                    <a:pt x="6407" y="21561"/>
                    <a:pt x="6407" y="21626"/>
                  </a:cubicBezTo>
                  <a:cubicBezTo>
                    <a:pt x="6407" y="21626"/>
                    <a:pt x="6407" y="21659"/>
                    <a:pt x="6439" y="21659"/>
                  </a:cubicBezTo>
                  <a:lnTo>
                    <a:pt x="6439" y="21691"/>
                  </a:lnTo>
                  <a:cubicBezTo>
                    <a:pt x="6439" y="21886"/>
                    <a:pt x="6537" y="22114"/>
                    <a:pt x="6667" y="22342"/>
                  </a:cubicBezTo>
                  <a:cubicBezTo>
                    <a:pt x="6829" y="22569"/>
                    <a:pt x="6992" y="22732"/>
                    <a:pt x="6992" y="22732"/>
                  </a:cubicBezTo>
                  <a:cubicBezTo>
                    <a:pt x="6992" y="22732"/>
                    <a:pt x="7089" y="22862"/>
                    <a:pt x="7252" y="23025"/>
                  </a:cubicBezTo>
                  <a:cubicBezTo>
                    <a:pt x="7715" y="23364"/>
                    <a:pt x="8178" y="23645"/>
                    <a:pt x="8780" y="23645"/>
                  </a:cubicBezTo>
                  <a:cubicBezTo>
                    <a:pt x="8812" y="23645"/>
                    <a:pt x="8845" y="23644"/>
                    <a:pt x="8878" y="23642"/>
                  </a:cubicBezTo>
                  <a:cubicBezTo>
                    <a:pt x="9366" y="23610"/>
                    <a:pt x="9691" y="23512"/>
                    <a:pt x="9919" y="23480"/>
                  </a:cubicBezTo>
                  <a:cubicBezTo>
                    <a:pt x="9919" y="23462"/>
                    <a:pt x="9949" y="23454"/>
                    <a:pt x="9993" y="23454"/>
                  </a:cubicBezTo>
                  <a:cubicBezTo>
                    <a:pt x="10115" y="23454"/>
                    <a:pt x="10341" y="23515"/>
                    <a:pt x="10341" y="23610"/>
                  </a:cubicBezTo>
                  <a:cubicBezTo>
                    <a:pt x="10341" y="23707"/>
                    <a:pt x="10406" y="23772"/>
                    <a:pt x="10504" y="23838"/>
                  </a:cubicBezTo>
                  <a:lnTo>
                    <a:pt x="10569" y="23838"/>
                  </a:lnTo>
                  <a:cubicBezTo>
                    <a:pt x="10894" y="23903"/>
                    <a:pt x="11382" y="23935"/>
                    <a:pt x="11480" y="24065"/>
                  </a:cubicBezTo>
                  <a:cubicBezTo>
                    <a:pt x="11480" y="24065"/>
                    <a:pt x="11749" y="23873"/>
                    <a:pt x="11992" y="23873"/>
                  </a:cubicBezTo>
                  <a:cubicBezTo>
                    <a:pt x="12065" y="23873"/>
                    <a:pt x="12135" y="23890"/>
                    <a:pt x="12195" y="23935"/>
                  </a:cubicBezTo>
                  <a:cubicBezTo>
                    <a:pt x="12293" y="23935"/>
                    <a:pt x="12358" y="23968"/>
                    <a:pt x="12423" y="24033"/>
                  </a:cubicBezTo>
                  <a:cubicBezTo>
                    <a:pt x="12553" y="24163"/>
                    <a:pt x="12618" y="24325"/>
                    <a:pt x="12650" y="24423"/>
                  </a:cubicBezTo>
                  <a:cubicBezTo>
                    <a:pt x="12650" y="24455"/>
                    <a:pt x="12683" y="24488"/>
                    <a:pt x="12683" y="24520"/>
                  </a:cubicBezTo>
                  <a:cubicBezTo>
                    <a:pt x="12683" y="24553"/>
                    <a:pt x="12683" y="24585"/>
                    <a:pt x="12715" y="24618"/>
                  </a:cubicBezTo>
                  <a:cubicBezTo>
                    <a:pt x="12748" y="24683"/>
                    <a:pt x="12813" y="24716"/>
                    <a:pt x="12878" y="24716"/>
                  </a:cubicBezTo>
                  <a:cubicBezTo>
                    <a:pt x="12878" y="24716"/>
                    <a:pt x="12878" y="24716"/>
                    <a:pt x="12910" y="24748"/>
                  </a:cubicBezTo>
                  <a:lnTo>
                    <a:pt x="12943" y="24748"/>
                  </a:lnTo>
                  <a:cubicBezTo>
                    <a:pt x="12975" y="24748"/>
                    <a:pt x="12975" y="24748"/>
                    <a:pt x="12975" y="24716"/>
                  </a:cubicBezTo>
                  <a:lnTo>
                    <a:pt x="13854" y="24683"/>
                  </a:lnTo>
                  <a:lnTo>
                    <a:pt x="14406" y="22309"/>
                  </a:lnTo>
                  <a:lnTo>
                    <a:pt x="36747" y="25724"/>
                  </a:lnTo>
                  <a:cubicBezTo>
                    <a:pt x="36747" y="25724"/>
                    <a:pt x="36805" y="25753"/>
                    <a:pt x="36863" y="25753"/>
                  </a:cubicBezTo>
                  <a:cubicBezTo>
                    <a:pt x="36892" y="25753"/>
                    <a:pt x="36921" y="25745"/>
                    <a:pt x="36942" y="25724"/>
                  </a:cubicBezTo>
                  <a:cubicBezTo>
                    <a:pt x="37007" y="25691"/>
                    <a:pt x="37040" y="25594"/>
                    <a:pt x="37040" y="25464"/>
                  </a:cubicBezTo>
                  <a:cubicBezTo>
                    <a:pt x="37073" y="25301"/>
                    <a:pt x="37268" y="23512"/>
                    <a:pt x="37593" y="21106"/>
                  </a:cubicBezTo>
                  <a:lnTo>
                    <a:pt x="39381" y="7057"/>
                  </a:lnTo>
                  <a:lnTo>
                    <a:pt x="39381" y="7057"/>
                  </a:lnTo>
                  <a:cubicBezTo>
                    <a:pt x="39381" y="7058"/>
                    <a:pt x="39381" y="7058"/>
                    <a:pt x="39380" y="7058"/>
                  </a:cubicBezTo>
                  <a:cubicBezTo>
                    <a:pt x="39143" y="7058"/>
                    <a:pt x="14836" y="3758"/>
                    <a:pt x="2927" y="716"/>
                  </a:cubicBezTo>
                  <a:lnTo>
                    <a:pt x="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2526792" y="1968669"/>
              <a:ext cx="446527" cy="280188"/>
            </a:xfrm>
            <a:custGeom>
              <a:avLst/>
              <a:gdLst/>
              <a:ahLst/>
              <a:cxnLst/>
              <a:rect l="l" t="t" r="r" b="b"/>
              <a:pathLst>
                <a:path w="24619" h="15448" extrusionOk="0">
                  <a:moveTo>
                    <a:pt x="1789" y="1"/>
                  </a:moveTo>
                  <a:lnTo>
                    <a:pt x="1" y="14017"/>
                  </a:lnTo>
                  <a:cubicBezTo>
                    <a:pt x="1887" y="14310"/>
                    <a:pt x="4326" y="14537"/>
                    <a:pt x="6928" y="14732"/>
                  </a:cubicBezTo>
                  <a:cubicBezTo>
                    <a:pt x="14570" y="15220"/>
                    <a:pt x="24456" y="15448"/>
                    <a:pt x="24456" y="15448"/>
                  </a:cubicBezTo>
                  <a:cubicBezTo>
                    <a:pt x="24391" y="15058"/>
                    <a:pt x="24358" y="14700"/>
                    <a:pt x="24391" y="14342"/>
                  </a:cubicBezTo>
                  <a:cubicBezTo>
                    <a:pt x="24391" y="13724"/>
                    <a:pt x="24456" y="13106"/>
                    <a:pt x="24521" y="12684"/>
                  </a:cubicBezTo>
                  <a:cubicBezTo>
                    <a:pt x="24618" y="12261"/>
                    <a:pt x="24553" y="11936"/>
                    <a:pt x="24456" y="11545"/>
                  </a:cubicBezTo>
                  <a:cubicBezTo>
                    <a:pt x="24326" y="11220"/>
                    <a:pt x="24260" y="10993"/>
                    <a:pt x="24228" y="10765"/>
                  </a:cubicBezTo>
                  <a:cubicBezTo>
                    <a:pt x="24228" y="10732"/>
                    <a:pt x="24228" y="10732"/>
                    <a:pt x="24195" y="10732"/>
                  </a:cubicBezTo>
                  <a:cubicBezTo>
                    <a:pt x="23968" y="9854"/>
                    <a:pt x="23935" y="7903"/>
                    <a:pt x="23903" y="7448"/>
                  </a:cubicBezTo>
                  <a:cubicBezTo>
                    <a:pt x="23903" y="7188"/>
                    <a:pt x="23773" y="6863"/>
                    <a:pt x="23675" y="6602"/>
                  </a:cubicBezTo>
                  <a:cubicBezTo>
                    <a:pt x="23578" y="6375"/>
                    <a:pt x="23513" y="6212"/>
                    <a:pt x="23513" y="6212"/>
                  </a:cubicBezTo>
                  <a:cubicBezTo>
                    <a:pt x="23513" y="6212"/>
                    <a:pt x="23545" y="5659"/>
                    <a:pt x="23480" y="5659"/>
                  </a:cubicBezTo>
                  <a:cubicBezTo>
                    <a:pt x="23447" y="5659"/>
                    <a:pt x="23350" y="5627"/>
                    <a:pt x="23317" y="5562"/>
                  </a:cubicBezTo>
                  <a:cubicBezTo>
                    <a:pt x="23285" y="5562"/>
                    <a:pt x="23252" y="5562"/>
                    <a:pt x="23252" y="5529"/>
                  </a:cubicBezTo>
                  <a:lnTo>
                    <a:pt x="23252" y="5497"/>
                  </a:lnTo>
                  <a:cubicBezTo>
                    <a:pt x="23252" y="5464"/>
                    <a:pt x="23252" y="5432"/>
                    <a:pt x="23252" y="5399"/>
                  </a:cubicBezTo>
                  <a:cubicBezTo>
                    <a:pt x="23252" y="5367"/>
                    <a:pt x="23252" y="5367"/>
                    <a:pt x="23252" y="5334"/>
                  </a:cubicBezTo>
                  <a:cubicBezTo>
                    <a:pt x="23220" y="5302"/>
                    <a:pt x="23187" y="5269"/>
                    <a:pt x="23155" y="5237"/>
                  </a:cubicBezTo>
                  <a:cubicBezTo>
                    <a:pt x="23122" y="5204"/>
                    <a:pt x="23090" y="5172"/>
                    <a:pt x="23057" y="5139"/>
                  </a:cubicBezTo>
                  <a:cubicBezTo>
                    <a:pt x="23057" y="5139"/>
                    <a:pt x="23025" y="5107"/>
                    <a:pt x="23025" y="5107"/>
                  </a:cubicBezTo>
                  <a:cubicBezTo>
                    <a:pt x="22960" y="5041"/>
                    <a:pt x="23057" y="4879"/>
                    <a:pt x="23090" y="4651"/>
                  </a:cubicBezTo>
                  <a:cubicBezTo>
                    <a:pt x="23122" y="4359"/>
                    <a:pt x="23025" y="4098"/>
                    <a:pt x="22830" y="3871"/>
                  </a:cubicBezTo>
                  <a:cubicBezTo>
                    <a:pt x="22797" y="3806"/>
                    <a:pt x="22765" y="3773"/>
                    <a:pt x="22732" y="3741"/>
                  </a:cubicBezTo>
                  <a:lnTo>
                    <a:pt x="22732" y="3708"/>
                  </a:lnTo>
                  <a:cubicBezTo>
                    <a:pt x="22700" y="3708"/>
                    <a:pt x="22700" y="3708"/>
                    <a:pt x="22700" y="3676"/>
                  </a:cubicBezTo>
                  <a:cubicBezTo>
                    <a:pt x="22635" y="3578"/>
                    <a:pt x="22635" y="3513"/>
                    <a:pt x="22635" y="3513"/>
                  </a:cubicBezTo>
                  <a:cubicBezTo>
                    <a:pt x="22635" y="3513"/>
                    <a:pt x="22700" y="3383"/>
                    <a:pt x="22732" y="3253"/>
                  </a:cubicBezTo>
                  <a:cubicBezTo>
                    <a:pt x="22732" y="3220"/>
                    <a:pt x="22732" y="3155"/>
                    <a:pt x="22732" y="3123"/>
                  </a:cubicBezTo>
                  <a:cubicBezTo>
                    <a:pt x="22732" y="3025"/>
                    <a:pt x="22732" y="2960"/>
                    <a:pt x="22667" y="2928"/>
                  </a:cubicBezTo>
                  <a:cubicBezTo>
                    <a:pt x="22635" y="2895"/>
                    <a:pt x="22602" y="2895"/>
                    <a:pt x="22569" y="2863"/>
                  </a:cubicBezTo>
                  <a:cubicBezTo>
                    <a:pt x="22439" y="2798"/>
                    <a:pt x="22342" y="2733"/>
                    <a:pt x="22472" y="2570"/>
                  </a:cubicBezTo>
                  <a:cubicBezTo>
                    <a:pt x="22504" y="2537"/>
                    <a:pt x="22537" y="2472"/>
                    <a:pt x="22602" y="2407"/>
                  </a:cubicBezTo>
                  <a:cubicBezTo>
                    <a:pt x="22635" y="2375"/>
                    <a:pt x="22667" y="2342"/>
                    <a:pt x="22700" y="2277"/>
                  </a:cubicBezTo>
                  <a:cubicBezTo>
                    <a:pt x="22862" y="1952"/>
                    <a:pt x="22960" y="1464"/>
                    <a:pt x="22960" y="1464"/>
                  </a:cubicBezTo>
                  <a:lnTo>
                    <a:pt x="22960" y="1464"/>
                  </a:lnTo>
                  <a:cubicBezTo>
                    <a:pt x="22896" y="1467"/>
                    <a:pt x="22816" y="1468"/>
                    <a:pt x="22722" y="1468"/>
                  </a:cubicBezTo>
                  <a:cubicBezTo>
                    <a:pt x="21704" y="1468"/>
                    <a:pt x="18959" y="1312"/>
                    <a:pt x="15805" y="1074"/>
                  </a:cubicBezTo>
                  <a:cubicBezTo>
                    <a:pt x="11253" y="814"/>
                    <a:pt x="5497" y="456"/>
                    <a:pt x="178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86300" y="1840093"/>
              <a:ext cx="409944" cy="654129"/>
            </a:xfrm>
            <a:custGeom>
              <a:avLst/>
              <a:gdLst/>
              <a:ahLst/>
              <a:cxnLst/>
              <a:rect l="l" t="t" r="r" b="b"/>
              <a:pathLst>
                <a:path w="22602" h="36065" extrusionOk="0">
                  <a:moveTo>
                    <a:pt x="8781" y="1"/>
                  </a:moveTo>
                  <a:lnTo>
                    <a:pt x="4521" y="13366"/>
                  </a:lnTo>
                  <a:lnTo>
                    <a:pt x="4488" y="13366"/>
                  </a:lnTo>
                  <a:cubicBezTo>
                    <a:pt x="4553" y="13529"/>
                    <a:pt x="4651" y="13887"/>
                    <a:pt x="4781" y="14179"/>
                  </a:cubicBezTo>
                  <a:cubicBezTo>
                    <a:pt x="4911" y="14374"/>
                    <a:pt x="5106" y="14602"/>
                    <a:pt x="5138" y="14797"/>
                  </a:cubicBezTo>
                  <a:cubicBezTo>
                    <a:pt x="5138" y="14960"/>
                    <a:pt x="5138" y="15122"/>
                    <a:pt x="5236" y="15317"/>
                  </a:cubicBezTo>
                  <a:cubicBezTo>
                    <a:pt x="5366" y="15480"/>
                    <a:pt x="5594" y="15643"/>
                    <a:pt x="5789" y="15935"/>
                  </a:cubicBezTo>
                  <a:cubicBezTo>
                    <a:pt x="5951" y="16098"/>
                    <a:pt x="5951" y="16260"/>
                    <a:pt x="5919" y="16391"/>
                  </a:cubicBezTo>
                  <a:cubicBezTo>
                    <a:pt x="5886" y="16618"/>
                    <a:pt x="5691" y="16781"/>
                    <a:pt x="5496" y="16781"/>
                  </a:cubicBezTo>
                  <a:cubicBezTo>
                    <a:pt x="5464" y="16781"/>
                    <a:pt x="5399" y="16781"/>
                    <a:pt x="5334" y="16813"/>
                  </a:cubicBezTo>
                  <a:cubicBezTo>
                    <a:pt x="5301" y="16813"/>
                    <a:pt x="5236" y="16846"/>
                    <a:pt x="5171" y="16911"/>
                  </a:cubicBezTo>
                  <a:cubicBezTo>
                    <a:pt x="5138" y="16943"/>
                    <a:pt x="5106" y="16976"/>
                    <a:pt x="5106" y="17008"/>
                  </a:cubicBezTo>
                  <a:cubicBezTo>
                    <a:pt x="5073" y="17204"/>
                    <a:pt x="4781" y="17334"/>
                    <a:pt x="4521" y="17399"/>
                  </a:cubicBezTo>
                  <a:cubicBezTo>
                    <a:pt x="4423" y="17464"/>
                    <a:pt x="4358" y="17529"/>
                    <a:pt x="4293" y="17594"/>
                  </a:cubicBezTo>
                  <a:cubicBezTo>
                    <a:pt x="4260" y="17724"/>
                    <a:pt x="4228" y="17854"/>
                    <a:pt x="4195" y="17951"/>
                  </a:cubicBezTo>
                  <a:cubicBezTo>
                    <a:pt x="4195" y="18049"/>
                    <a:pt x="4163" y="18147"/>
                    <a:pt x="4098" y="18277"/>
                  </a:cubicBezTo>
                  <a:cubicBezTo>
                    <a:pt x="4098" y="18309"/>
                    <a:pt x="4098" y="18309"/>
                    <a:pt x="4098" y="18309"/>
                  </a:cubicBezTo>
                  <a:cubicBezTo>
                    <a:pt x="4098" y="18309"/>
                    <a:pt x="3773" y="19057"/>
                    <a:pt x="3512" y="19643"/>
                  </a:cubicBezTo>
                  <a:cubicBezTo>
                    <a:pt x="3382" y="20000"/>
                    <a:pt x="3252" y="20358"/>
                    <a:pt x="3220" y="20423"/>
                  </a:cubicBezTo>
                  <a:cubicBezTo>
                    <a:pt x="3220" y="20618"/>
                    <a:pt x="3057" y="20878"/>
                    <a:pt x="2862" y="21008"/>
                  </a:cubicBezTo>
                  <a:cubicBezTo>
                    <a:pt x="2699" y="21236"/>
                    <a:pt x="2602" y="21431"/>
                    <a:pt x="2569" y="21659"/>
                  </a:cubicBezTo>
                  <a:cubicBezTo>
                    <a:pt x="2569" y="21659"/>
                    <a:pt x="2569" y="21691"/>
                    <a:pt x="2569" y="21724"/>
                  </a:cubicBezTo>
                  <a:cubicBezTo>
                    <a:pt x="2569" y="21984"/>
                    <a:pt x="2277" y="22342"/>
                    <a:pt x="2374" y="22569"/>
                  </a:cubicBezTo>
                  <a:cubicBezTo>
                    <a:pt x="2504" y="22829"/>
                    <a:pt x="2439" y="22992"/>
                    <a:pt x="2439" y="22992"/>
                  </a:cubicBezTo>
                  <a:lnTo>
                    <a:pt x="0" y="31577"/>
                  </a:lnTo>
                  <a:lnTo>
                    <a:pt x="9756" y="34081"/>
                  </a:lnTo>
                  <a:lnTo>
                    <a:pt x="20130" y="36065"/>
                  </a:lnTo>
                  <a:lnTo>
                    <a:pt x="22602" y="24716"/>
                  </a:lnTo>
                  <a:cubicBezTo>
                    <a:pt x="22439" y="24716"/>
                    <a:pt x="21984" y="24748"/>
                    <a:pt x="21723" y="24748"/>
                  </a:cubicBezTo>
                  <a:lnTo>
                    <a:pt x="21626" y="24748"/>
                  </a:lnTo>
                  <a:cubicBezTo>
                    <a:pt x="21528" y="24716"/>
                    <a:pt x="21496" y="24683"/>
                    <a:pt x="21463" y="24651"/>
                  </a:cubicBezTo>
                  <a:cubicBezTo>
                    <a:pt x="21463" y="24651"/>
                    <a:pt x="21463" y="24618"/>
                    <a:pt x="21463" y="24618"/>
                  </a:cubicBezTo>
                  <a:cubicBezTo>
                    <a:pt x="21463" y="24585"/>
                    <a:pt x="21431" y="24585"/>
                    <a:pt x="21431" y="24553"/>
                  </a:cubicBezTo>
                  <a:cubicBezTo>
                    <a:pt x="21431" y="24520"/>
                    <a:pt x="21398" y="24488"/>
                    <a:pt x="21398" y="24455"/>
                  </a:cubicBezTo>
                  <a:cubicBezTo>
                    <a:pt x="21333" y="24293"/>
                    <a:pt x="21171" y="24130"/>
                    <a:pt x="20976" y="23935"/>
                  </a:cubicBezTo>
                  <a:lnTo>
                    <a:pt x="20943" y="23935"/>
                  </a:lnTo>
                  <a:cubicBezTo>
                    <a:pt x="20902" y="23927"/>
                    <a:pt x="20861" y="23923"/>
                    <a:pt x="20819" y="23923"/>
                  </a:cubicBezTo>
                  <a:cubicBezTo>
                    <a:pt x="20526" y="23923"/>
                    <a:pt x="20228" y="24098"/>
                    <a:pt x="20228" y="24098"/>
                  </a:cubicBezTo>
                  <a:cubicBezTo>
                    <a:pt x="20228" y="24098"/>
                    <a:pt x="19967" y="23935"/>
                    <a:pt x="19610" y="23935"/>
                  </a:cubicBezTo>
                  <a:cubicBezTo>
                    <a:pt x="19447" y="23935"/>
                    <a:pt x="19317" y="23903"/>
                    <a:pt x="19252" y="23838"/>
                  </a:cubicBezTo>
                  <a:cubicBezTo>
                    <a:pt x="18992" y="23772"/>
                    <a:pt x="18992" y="23545"/>
                    <a:pt x="18862" y="23480"/>
                  </a:cubicBezTo>
                  <a:lnTo>
                    <a:pt x="18667" y="23480"/>
                  </a:lnTo>
                  <a:cubicBezTo>
                    <a:pt x="18667" y="23545"/>
                    <a:pt x="18081" y="23675"/>
                    <a:pt x="18016" y="23675"/>
                  </a:cubicBezTo>
                  <a:lnTo>
                    <a:pt x="17496" y="23675"/>
                  </a:lnTo>
                  <a:cubicBezTo>
                    <a:pt x="17413" y="23675"/>
                    <a:pt x="17360" y="23684"/>
                    <a:pt x="17300" y="23684"/>
                  </a:cubicBezTo>
                  <a:cubicBezTo>
                    <a:pt x="17195" y="23684"/>
                    <a:pt x="17067" y="23657"/>
                    <a:pt x="16715" y="23512"/>
                  </a:cubicBezTo>
                  <a:cubicBezTo>
                    <a:pt x="16423" y="23382"/>
                    <a:pt x="16195" y="23187"/>
                    <a:pt x="16033" y="23025"/>
                  </a:cubicBezTo>
                  <a:cubicBezTo>
                    <a:pt x="16000" y="23025"/>
                    <a:pt x="15968" y="22992"/>
                    <a:pt x="15968" y="22992"/>
                  </a:cubicBezTo>
                  <a:cubicBezTo>
                    <a:pt x="15740" y="22829"/>
                    <a:pt x="15577" y="22602"/>
                    <a:pt x="15447" y="22374"/>
                  </a:cubicBezTo>
                  <a:cubicBezTo>
                    <a:pt x="15415" y="22309"/>
                    <a:pt x="15382" y="22277"/>
                    <a:pt x="15350" y="22244"/>
                  </a:cubicBezTo>
                  <a:cubicBezTo>
                    <a:pt x="15252" y="22016"/>
                    <a:pt x="15220" y="21886"/>
                    <a:pt x="15187" y="21724"/>
                  </a:cubicBezTo>
                  <a:lnTo>
                    <a:pt x="15187" y="21691"/>
                  </a:lnTo>
                  <a:cubicBezTo>
                    <a:pt x="15187" y="21659"/>
                    <a:pt x="15187" y="21659"/>
                    <a:pt x="15187" y="21626"/>
                  </a:cubicBezTo>
                  <a:cubicBezTo>
                    <a:pt x="15187" y="21594"/>
                    <a:pt x="15187" y="21594"/>
                    <a:pt x="15187" y="21561"/>
                  </a:cubicBezTo>
                  <a:cubicBezTo>
                    <a:pt x="15187" y="21399"/>
                    <a:pt x="15122" y="21268"/>
                    <a:pt x="15057" y="21106"/>
                  </a:cubicBezTo>
                  <a:cubicBezTo>
                    <a:pt x="14959" y="20943"/>
                    <a:pt x="14797" y="20781"/>
                    <a:pt x="14634" y="20618"/>
                  </a:cubicBezTo>
                  <a:cubicBezTo>
                    <a:pt x="14537" y="20553"/>
                    <a:pt x="14472" y="20455"/>
                    <a:pt x="14439" y="20390"/>
                  </a:cubicBezTo>
                  <a:cubicBezTo>
                    <a:pt x="14244" y="20163"/>
                    <a:pt x="14244" y="20033"/>
                    <a:pt x="14244" y="19773"/>
                  </a:cubicBezTo>
                  <a:cubicBezTo>
                    <a:pt x="14211" y="19447"/>
                    <a:pt x="14211" y="18927"/>
                    <a:pt x="13951" y="18244"/>
                  </a:cubicBezTo>
                  <a:cubicBezTo>
                    <a:pt x="13854" y="17951"/>
                    <a:pt x="13821" y="17821"/>
                    <a:pt x="13821" y="17691"/>
                  </a:cubicBezTo>
                  <a:cubicBezTo>
                    <a:pt x="13724" y="17399"/>
                    <a:pt x="13919" y="17106"/>
                    <a:pt x="13919" y="16716"/>
                  </a:cubicBezTo>
                  <a:cubicBezTo>
                    <a:pt x="13919" y="16683"/>
                    <a:pt x="13919" y="16651"/>
                    <a:pt x="13919" y="16618"/>
                  </a:cubicBezTo>
                  <a:cubicBezTo>
                    <a:pt x="13898" y="16556"/>
                    <a:pt x="13851" y="16534"/>
                    <a:pt x="13795" y="16534"/>
                  </a:cubicBezTo>
                  <a:cubicBezTo>
                    <a:pt x="13763" y="16534"/>
                    <a:pt x="13727" y="16541"/>
                    <a:pt x="13691" y="16553"/>
                  </a:cubicBezTo>
                  <a:cubicBezTo>
                    <a:pt x="13561" y="16651"/>
                    <a:pt x="13398" y="16781"/>
                    <a:pt x="13268" y="16878"/>
                  </a:cubicBezTo>
                  <a:cubicBezTo>
                    <a:pt x="13145" y="17002"/>
                    <a:pt x="13060" y="17058"/>
                    <a:pt x="12966" y="17058"/>
                  </a:cubicBezTo>
                  <a:cubicBezTo>
                    <a:pt x="12887" y="17058"/>
                    <a:pt x="12802" y="17018"/>
                    <a:pt x="12683" y="16943"/>
                  </a:cubicBezTo>
                  <a:cubicBezTo>
                    <a:pt x="12488" y="16846"/>
                    <a:pt x="12683" y="16521"/>
                    <a:pt x="12813" y="16228"/>
                  </a:cubicBezTo>
                  <a:cubicBezTo>
                    <a:pt x="12878" y="16098"/>
                    <a:pt x="12911" y="15968"/>
                    <a:pt x="12911" y="15773"/>
                  </a:cubicBezTo>
                  <a:cubicBezTo>
                    <a:pt x="12911" y="15480"/>
                    <a:pt x="12878" y="15090"/>
                    <a:pt x="12976" y="14732"/>
                  </a:cubicBezTo>
                  <a:cubicBezTo>
                    <a:pt x="13073" y="14244"/>
                    <a:pt x="13496" y="14537"/>
                    <a:pt x="13886" y="13822"/>
                  </a:cubicBezTo>
                  <a:cubicBezTo>
                    <a:pt x="13919" y="13789"/>
                    <a:pt x="13919" y="13756"/>
                    <a:pt x="13919" y="13724"/>
                  </a:cubicBezTo>
                  <a:cubicBezTo>
                    <a:pt x="14081" y="13236"/>
                    <a:pt x="13886" y="12716"/>
                    <a:pt x="13626" y="12326"/>
                  </a:cubicBezTo>
                  <a:cubicBezTo>
                    <a:pt x="13431" y="12098"/>
                    <a:pt x="13301" y="11610"/>
                    <a:pt x="13463" y="11252"/>
                  </a:cubicBezTo>
                  <a:cubicBezTo>
                    <a:pt x="13496" y="11187"/>
                    <a:pt x="13496" y="11122"/>
                    <a:pt x="13496" y="11057"/>
                  </a:cubicBezTo>
                  <a:cubicBezTo>
                    <a:pt x="13529" y="11025"/>
                    <a:pt x="13496" y="10992"/>
                    <a:pt x="13496" y="10960"/>
                  </a:cubicBezTo>
                  <a:cubicBezTo>
                    <a:pt x="13431" y="10732"/>
                    <a:pt x="13203" y="10537"/>
                    <a:pt x="13041" y="10309"/>
                  </a:cubicBezTo>
                  <a:cubicBezTo>
                    <a:pt x="12976" y="10244"/>
                    <a:pt x="12943" y="10147"/>
                    <a:pt x="12943" y="10049"/>
                  </a:cubicBezTo>
                  <a:cubicBezTo>
                    <a:pt x="12716" y="9594"/>
                    <a:pt x="13008" y="9041"/>
                    <a:pt x="12878" y="8586"/>
                  </a:cubicBezTo>
                  <a:cubicBezTo>
                    <a:pt x="12878" y="8553"/>
                    <a:pt x="12878" y="8521"/>
                    <a:pt x="12846" y="8456"/>
                  </a:cubicBezTo>
                  <a:cubicBezTo>
                    <a:pt x="12846" y="8456"/>
                    <a:pt x="12846" y="8423"/>
                    <a:pt x="12846" y="8391"/>
                  </a:cubicBezTo>
                  <a:cubicBezTo>
                    <a:pt x="12716" y="8098"/>
                    <a:pt x="12553" y="8001"/>
                    <a:pt x="12195" y="7968"/>
                  </a:cubicBezTo>
                  <a:cubicBezTo>
                    <a:pt x="11805" y="7903"/>
                    <a:pt x="12163" y="7188"/>
                    <a:pt x="12163" y="7188"/>
                  </a:cubicBezTo>
                  <a:lnTo>
                    <a:pt x="12163" y="7188"/>
                  </a:lnTo>
                  <a:cubicBezTo>
                    <a:pt x="12121" y="7206"/>
                    <a:pt x="12082" y="7215"/>
                    <a:pt x="12045" y="7215"/>
                  </a:cubicBezTo>
                  <a:cubicBezTo>
                    <a:pt x="11825" y="7215"/>
                    <a:pt x="11693" y="6904"/>
                    <a:pt x="11610" y="6570"/>
                  </a:cubicBezTo>
                  <a:cubicBezTo>
                    <a:pt x="11577" y="6570"/>
                    <a:pt x="11577" y="6537"/>
                    <a:pt x="11577" y="6505"/>
                  </a:cubicBezTo>
                  <a:cubicBezTo>
                    <a:pt x="11512" y="6375"/>
                    <a:pt x="11447" y="6244"/>
                    <a:pt x="11350" y="6114"/>
                  </a:cubicBezTo>
                  <a:cubicBezTo>
                    <a:pt x="11122" y="5692"/>
                    <a:pt x="10797" y="5204"/>
                    <a:pt x="10634" y="4846"/>
                  </a:cubicBezTo>
                  <a:cubicBezTo>
                    <a:pt x="10537" y="4651"/>
                    <a:pt x="10504" y="4521"/>
                    <a:pt x="10504" y="4423"/>
                  </a:cubicBezTo>
                  <a:cubicBezTo>
                    <a:pt x="10504" y="4293"/>
                    <a:pt x="10537" y="4261"/>
                    <a:pt x="10537" y="4261"/>
                  </a:cubicBezTo>
                  <a:cubicBezTo>
                    <a:pt x="10537" y="4261"/>
                    <a:pt x="10537" y="4228"/>
                    <a:pt x="10537" y="4196"/>
                  </a:cubicBezTo>
                  <a:cubicBezTo>
                    <a:pt x="10602" y="4098"/>
                    <a:pt x="10634" y="4001"/>
                    <a:pt x="10699" y="3903"/>
                  </a:cubicBezTo>
                  <a:cubicBezTo>
                    <a:pt x="10797" y="3675"/>
                    <a:pt x="10927" y="3383"/>
                    <a:pt x="10992" y="3058"/>
                  </a:cubicBezTo>
                  <a:lnTo>
                    <a:pt x="10992" y="3025"/>
                  </a:lnTo>
                  <a:cubicBezTo>
                    <a:pt x="10992" y="2862"/>
                    <a:pt x="11057" y="2635"/>
                    <a:pt x="11122" y="2375"/>
                  </a:cubicBezTo>
                  <a:cubicBezTo>
                    <a:pt x="11122" y="2342"/>
                    <a:pt x="11122" y="2310"/>
                    <a:pt x="11122" y="2277"/>
                  </a:cubicBezTo>
                  <a:cubicBezTo>
                    <a:pt x="11187" y="1724"/>
                    <a:pt x="11642" y="716"/>
                    <a:pt x="11642" y="716"/>
                  </a:cubicBezTo>
                  <a:lnTo>
                    <a:pt x="9626" y="293"/>
                  </a:lnTo>
                  <a:lnTo>
                    <a:pt x="8781"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212077" y="1948609"/>
              <a:ext cx="586313" cy="464229"/>
            </a:xfrm>
            <a:custGeom>
              <a:avLst/>
              <a:gdLst/>
              <a:ahLst/>
              <a:cxnLst/>
              <a:rect l="l" t="t" r="r" b="b"/>
              <a:pathLst>
                <a:path w="32326" h="25595" extrusionOk="0">
                  <a:moveTo>
                    <a:pt x="8627" y="0"/>
                  </a:moveTo>
                  <a:cubicBezTo>
                    <a:pt x="8517" y="0"/>
                    <a:pt x="8403" y="49"/>
                    <a:pt x="8358" y="229"/>
                  </a:cubicBezTo>
                  <a:cubicBezTo>
                    <a:pt x="8261" y="619"/>
                    <a:pt x="8261" y="522"/>
                    <a:pt x="8293" y="879"/>
                  </a:cubicBezTo>
                  <a:cubicBezTo>
                    <a:pt x="8326" y="1205"/>
                    <a:pt x="8358" y="1562"/>
                    <a:pt x="8163" y="1952"/>
                  </a:cubicBezTo>
                  <a:cubicBezTo>
                    <a:pt x="8000" y="2375"/>
                    <a:pt x="7252" y="3156"/>
                    <a:pt x="7252" y="3188"/>
                  </a:cubicBezTo>
                  <a:cubicBezTo>
                    <a:pt x="7252" y="3188"/>
                    <a:pt x="6830" y="3774"/>
                    <a:pt x="6830" y="3774"/>
                  </a:cubicBezTo>
                  <a:lnTo>
                    <a:pt x="6830" y="4131"/>
                  </a:lnTo>
                  <a:cubicBezTo>
                    <a:pt x="6830" y="4131"/>
                    <a:pt x="6374" y="4424"/>
                    <a:pt x="6212" y="4814"/>
                  </a:cubicBezTo>
                  <a:cubicBezTo>
                    <a:pt x="6082" y="5172"/>
                    <a:pt x="5952" y="5757"/>
                    <a:pt x="5887" y="5985"/>
                  </a:cubicBezTo>
                  <a:cubicBezTo>
                    <a:pt x="5854" y="6213"/>
                    <a:pt x="5496" y="6570"/>
                    <a:pt x="5399" y="6960"/>
                  </a:cubicBezTo>
                  <a:cubicBezTo>
                    <a:pt x="5334" y="7383"/>
                    <a:pt x="5269" y="7513"/>
                    <a:pt x="5139" y="7676"/>
                  </a:cubicBezTo>
                  <a:cubicBezTo>
                    <a:pt x="5009" y="7806"/>
                    <a:pt x="4879" y="7936"/>
                    <a:pt x="5074" y="8164"/>
                  </a:cubicBezTo>
                  <a:cubicBezTo>
                    <a:pt x="5236" y="8391"/>
                    <a:pt x="5074" y="8554"/>
                    <a:pt x="4944" y="8651"/>
                  </a:cubicBezTo>
                  <a:cubicBezTo>
                    <a:pt x="4813" y="8749"/>
                    <a:pt x="4488" y="8912"/>
                    <a:pt x="4456" y="9172"/>
                  </a:cubicBezTo>
                  <a:cubicBezTo>
                    <a:pt x="4456" y="9432"/>
                    <a:pt x="4553" y="9660"/>
                    <a:pt x="4326" y="9725"/>
                  </a:cubicBezTo>
                  <a:cubicBezTo>
                    <a:pt x="4098" y="9790"/>
                    <a:pt x="3805" y="9985"/>
                    <a:pt x="3675" y="10277"/>
                  </a:cubicBezTo>
                  <a:cubicBezTo>
                    <a:pt x="3578" y="10538"/>
                    <a:pt x="3415" y="10960"/>
                    <a:pt x="3415" y="10960"/>
                  </a:cubicBezTo>
                  <a:cubicBezTo>
                    <a:pt x="3415" y="10960"/>
                    <a:pt x="3057" y="11025"/>
                    <a:pt x="2927" y="11318"/>
                  </a:cubicBezTo>
                  <a:cubicBezTo>
                    <a:pt x="2797" y="11611"/>
                    <a:pt x="2862" y="11871"/>
                    <a:pt x="2862" y="11871"/>
                  </a:cubicBezTo>
                  <a:cubicBezTo>
                    <a:pt x="2862" y="11871"/>
                    <a:pt x="2700" y="12131"/>
                    <a:pt x="2472" y="12294"/>
                  </a:cubicBezTo>
                  <a:cubicBezTo>
                    <a:pt x="2244" y="12424"/>
                    <a:pt x="2244" y="12619"/>
                    <a:pt x="2244" y="12879"/>
                  </a:cubicBezTo>
                  <a:cubicBezTo>
                    <a:pt x="2212" y="13139"/>
                    <a:pt x="2114" y="13399"/>
                    <a:pt x="1952" y="13594"/>
                  </a:cubicBezTo>
                  <a:cubicBezTo>
                    <a:pt x="1789" y="13757"/>
                    <a:pt x="1822" y="13855"/>
                    <a:pt x="1822" y="13855"/>
                  </a:cubicBezTo>
                  <a:cubicBezTo>
                    <a:pt x="1822" y="13855"/>
                    <a:pt x="1789" y="13985"/>
                    <a:pt x="1496" y="14017"/>
                  </a:cubicBezTo>
                  <a:cubicBezTo>
                    <a:pt x="1229" y="14017"/>
                    <a:pt x="851" y="13863"/>
                    <a:pt x="617" y="13863"/>
                  </a:cubicBezTo>
                  <a:cubicBezTo>
                    <a:pt x="566" y="13863"/>
                    <a:pt x="523" y="13870"/>
                    <a:pt x="488" y="13887"/>
                  </a:cubicBezTo>
                  <a:cubicBezTo>
                    <a:pt x="293" y="13985"/>
                    <a:pt x="1" y="14342"/>
                    <a:pt x="326" y="14700"/>
                  </a:cubicBezTo>
                  <a:cubicBezTo>
                    <a:pt x="618" y="15058"/>
                    <a:pt x="944" y="15351"/>
                    <a:pt x="944" y="15741"/>
                  </a:cubicBezTo>
                  <a:cubicBezTo>
                    <a:pt x="911" y="16131"/>
                    <a:pt x="911" y="16554"/>
                    <a:pt x="911" y="16554"/>
                  </a:cubicBezTo>
                  <a:cubicBezTo>
                    <a:pt x="911" y="16554"/>
                    <a:pt x="683" y="16586"/>
                    <a:pt x="651" y="16977"/>
                  </a:cubicBezTo>
                  <a:cubicBezTo>
                    <a:pt x="618" y="17399"/>
                    <a:pt x="683" y="17952"/>
                    <a:pt x="683" y="17952"/>
                  </a:cubicBezTo>
                  <a:cubicBezTo>
                    <a:pt x="683" y="17952"/>
                    <a:pt x="781" y="18212"/>
                    <a:pt x="749" y="18342"/>
                  </a:cubicBezTo>
                  <a:lnTo>
                    <a:pt x="15090" y="22700"/>
                  </a:lnTo>
                  <a:lnTo>
                    <a:pt x="26146" y="25594"/>
                  </a:lnTo>
                  <a:lnTo>
                    <a:pt x="28618" y="17009"/>
                  </a:lnTo>
                  <a:cubicBezTo>
                    <a:pt x="28618" y="17009"/>
                    <a:pt x="28650" y="16846"/>
                    <a:pt x="28553" y="16586"/>
                  </a:cubicBezTo>
                  <a:cubicBezTo>
                    <a:pt x="28455" y="16359"/>
                    <a:pt x="28715" y="16001"/>
                    <a:pt x="28715" y="15708"/>
                  </a:cubicBezTo>
                  <a:cubicBezTo>
                    <a:pt x="28715" y="15448"/>
                    <a:pt x="28845" y="15155"/>
                    <a:pt x="29041" y="15025"/>
                  </a:cubicBezTo>
                  <a:cubicBezTo>
                    <a:pt x="29236" y="14895"/>
                    <a:pt x="29366" y="14635"/>
                    <a:pt x="29398" y="14440"/>
                  </a:cubicBezTo>
                  <a:cubicBezTo>
                    <a:pt x="29431" y="14277"/>
                    <a:pt x="30049" y="12781"/>
                    <a:pt x="30049" y="12781"/>
                  </a:cubicBezTo>
                  <a:cubicBezTo>
                    <a:pt x="30049" y="12781"/>
                    <a:pt x="30374" y="12196"/>
                    <a:pt x="30374" y="11968"/>
                  </a:cubicBezTo>
                  <a:cubicBezTo>
                    <a:pt x="30406" y="11741"/>
                    <a:pt x="30439" y="11481"/>
                    <a:pt x="30699" y="11416"/>
                  </a:cubicBezTo>
                  <a:cubicBezTo>
                    <a:pt x="30927" y="11351"/>
                    <a:pt x="31219" y="11221"/>
                    <a:pt x="31284" y="11025"/>
                  </a:cubicBezTo>
                  <a:cubicBezTo>
                    <a:pt x="31317" y="10863"/>
                    <a:pt x="31512" y="10798"/>
                    <a:pt x="31675" y="10798"/>
                  </a:cubicBezTo>
                  <a:cubicBezTo>
                    <a:pt x="31870" y="10765"/>
                    <a:pt x="32325" y="10375"/>
                    <a:pt x="31967" y="9952"/>
                  </a:cubicBezTo>
                  <a:cubicBezTo>
                    <a:pt x="31577" y="9497"/>
                    <a:pt x="31252" y="9334"/>
                    <a:pt x="31252" y="9074"/>
                  </a:cubicBezTo>
                  <a:cubicBezTo>
                    <a:pt x="31252" y="8814"/>
                    <a:pt x="31284" y="8814"/>
                    <a:pt x="31089" y="8554"/>
                  </a:cubicBezTo>
                  <a:cubicBezTo>
                    <a:pt x="30927" y="8294"/>
                    <a:pt x="30699" y="7611"/>
                    <a:pt x="30634" y="7383"/>
                  </a:cubicBezTo>
                  <a:lnTo>
                    <a:pt x="24520" y="5725"/>
                  </a:lnTo>
                  <a:cubicBezTo>
                    <a:pt x="24455" y="5692"/>
                    <a:pt x="24358" y="5660"/>
                    <a:pt x="24325" y="5660"/>
                  </a:cubicBezTo>
                  <a:lnTo>
                    <a:pt x="23935" y="5660"/>
                  </a:lnTo>
                  <a:cubicBezTo>
                    <a:pt x="23642" y="5692"/>
                    <a:pt x="23220" y="5725"/>
                    <a:pt x="23122" y="5725"/>
                  </a:cubicBezTo>
                  <a:cubicBezTo>
                    <a:pt x="22927" y="5790"/>
                    <a:pt x="22699" y="5920"/>
                    <a:pt x="22569" y="5920"/>
                  </a:cubicBezTo>
                  <a:cubicBezTo>
                    <a:pt x="22374" y="5920"/>
                    <a:pt x="22309" y="5725"/>
                    <a:pt x="22309" y="5725"/>
                  </a:cubicBezTo>
                  <a:cubicBezTo>
                    <a:pt x="22277" y="5757"/>
                    <a:pt x="22211" y="5757"/>
                    <a:pt x="22179" y="5790"/>
                  </a:cubicBezTo>
                  <a:lnTo>
                    <a:pt x="22146" y="5790"/>
                  </a:lnTo>
                  <a:cubicBezTo>
                    <a:pt x="22114" y="5790"/>
                    <a:pt x="22114" y="5790"/>
                    <a:pt x="22081" y="5822"/>
                  </a:cubicBezTo>
                  <a:cubicBezTo>
                    <a:pt x="21765" y="5909"/>
                    <a:pt x="21289" y="5950"/>
                    <a:pt x="20798" y="5950"/>
                  </a:cubicBezTo>
                  <a:cubicBezTo>
                    <a:pt x="20179" y="5950"/>
                    <a:pt x="19535" y="5884"/>
                    <a:pt x="19155" y="5757"/>
                  </a:cubicBezTo>
                  <a:cubicBezTo>
                    <a:pt x="18829" y="5627"/>
                    <a:pt x="18342" y="5530"/>
                    <a:pt x="17919" y="5465"/>
                  </a:cubicBezTo>
                  <a:cubicBezTo>
                    <a:pt x="17659" y="5465"/>
                    <a:pt x="17236" y="5400"/>
                    <a:pt x="16976" y="5400"/>
                  </a:cubicBezTo>
                  <a:cubicBezTo>
                    <a:pt x="16846" y="5400"/>
                    <a:pt x="16683" y="5367"/>
                    <a:pt x="16553" y="5269"/>
                  </a:cubicBezTo>
                  <a:cubicBezTo>
                    <a:pt x="16293" y="5139"/>
                    <a:pt x="16163" y="4879"/>
                    <a:pt x="16033" y="4684"/>
                  </a:cubicBezTo>
                  <a:cubicBezTo>
                    <a:pt x="15968" y="4662"/>
                    <a:pt x="15881" y="4655"/>
                    <a:pt x="15791" y="4655"/>
                  </a:cubicBezTo>
                  <a:cubicBezTo>
                    <a:pt x="15610" y="4655"/>
                    <a:pt x="15415" y="4684"/>
                    <a:pt x="15350" y="4684"/>
                  </a:cubicBezTo>
                  <a:cubicBezTo>
                    <a:pt x="15277" y="4684"/>
                    <a:pt x="15021" y="4739"/>
                    <a:pt x="14856" y="4739"/>
                  </a:cubicBezTo>
                  <a:cubicBezTo>
                    <a:pt x="14801" y="4739"/>
                    <a:pt x="14756" y="4733"/>
                    <a:pt x="14732" y="4717"/>
                  </a:cubicBezTo>
                  <a:cubicBezTo>
                    <a:pt x="14667" y="4684"/>
                    <a:pt x="14374" y="4619"/>
                    <a:pt x="14082" y="4554"/>
                  </a:cubicBezTo>
                  <a:cubicBezTo>
                    <a:pt x="13886" y="4522"/>
                    <a:pt x="13724" y="4456"/>
                    <a:pt x="13496" y="4424"/>
                  </a:cubicBezTo>
                  <a:cubicBezTo>
                    <a:pt x="13171" y="4359"/>
                    <a:pt x="12846" y="4099"/>
                    <a:pt x="12586" y="3839"/>
                  </a:cubicBezTo>
                  <a:cubicBezTo>
                    <a:pt x="12358" y="3643"/>
                    <a:pt x="12163" y="3448"/>
                    <a:pt x="12163" y="3448"/>
                  </a:cubicBezTo>
                  <a:cubicBezTo>
                    <a:pt x="12163" y="3448"/>
                    <a:pt x="12000" y="3383"/>
                    <a:pt x="12195" y="3383"/>
                  </a:cubicBezTo>
                  <a:cubicBezTo>
                    <a:pt x="12326" y="3253"/>
                    <a:pt x="12358" y="2961"/>
                    <a:pt x="12163" y="2700"/>
                  </a:cubicBezTo>
                  <a:cubicBezTo>
                    <a:pt x="12033" y="2570"/>
                    <a:pt x="12098" y="2213"/>
                    <a:pt x="12130" y="2018"/>
                  </a:cubicBezTo>
                  <a:cubicBezTo>
                    <a:pt x="12098" y="1887"/>
                    <a:pt x="12033" y="1725"/>
                    <a:pt x="11935" y="1627"/>
                  </a:cubicBezTo>
                  <a:cubicBezTo>
                    <a:pt x="11773" y="1400"/>
                    <a:pt x="11382" y="1205"/>
                    <a:pt x="11057" y="1074"/>
                  </a:cubicBezTo>
                  <a:cubicBezTo>
                    <a:pt x="10732" y="977"/>
                    <a:pt x="10082" y="749"/>
                    <a:pt x="9724" y="587"/>
                  </a:cubicBezTo>
                  <a:cubicBezTo>
                    <a:pt x="9399" y="392"/>
                    <a:pt x="8878" y="66"/>
                    <a:pt x="8878" y="66"/>
                  </a:cubicBezTo>
                  <a:cubicBezTo>
                    <a:pt x="8878" y="66"/>
                    <a:pt x="8756" y="0"/>
                    <a:pt x="862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361893" y="1759889"/>
              <a:ext cx="483673" cy="322049"/>
            </a:xfrm>
            <a:custGeom>
              <a:avLst/>
              <a:gdLst/>
              <a:ahLst/>
              <a:cxnLst/>
              <a:rect l="l" t="t" r="r" b="b"/>
              <a:pathLst>
                <a:path w="26667" h="17756" extrusionOk="0">
                  <a:moveTo>
                    <a:pt x="9139" y="0"/>
                  </a:moveTo>
                  <a:lnTo>
                    <a:pt x="9139" y="0"/>
                  </a:lnTo>
                  <a:cubicBezTo>
                    <a:pt x="9139" y="0"/>
                    <a:pt x="9009" y="390"/>
                    <a:pt x="9236" y="520"/>
                  </a:cubicBezTo>
                  <a:cubicBezTo>
                    <a:pt x="9464" y="650"/>
                    <a:pt x="9399" y="846"/>
                    <a:pt x="9236" y="976"/>
                  </a:cubicBezTo>
                  <a:cubicBezTo>
                    <a:pt x="9041" y="1106"/>
                    <a:pt x="8846" y="1366"/>
                    <a:pt x="8943" y="1431"/>
                  </a:cubicBezTo>
                  <a:cubicBezTo>
                    <a:pt x="8964" y="1441"/>
                    <a:pt x="8987" y="1446"/>
                    <a:pt x="9010" y="1446"/>
                  </a:cubicBezTo>
                  <a:cubicBezTo>
                    <a:pt x="9133" y="1446"/>
                    <a:pt x="9284" y="1318"/>
                    <a:pt x="9366" y="1236"/>
                  </a:cubicBezTo>
                  <a:cubicBezTo>
                    <a:pt x="9439" y="1163"/>
                    <a:pt x="9586" y="1071"/>
                    <a:pt x="9682" y="1071"/>
                  </a:cubicBezTo>
                  <a:cubicBezTo>
                    <a:pt x="9714" y="1071"/>
                    <a:pt x="9740" y="1081"/>
                    <a:pt x="9756" y="1106"/>
                  </a:cubicBezTo>
                  <a:cubicBezTo>
                    <a:pt x="9821" y="1203"/>
                    <a:pt x="9724" y="1333"/>
                    <a:pt x="9561" y="1496"/>
                  </a:cubicBezTo>
                  <a:cubicBezTo>
                    <a:pt x="9399" y="1659"/>
                    <a:pt x="9301" y="1789"/>
                    <a:pt x="9399" y="1919"/>
                  </a:cubicBezTo>
                  <a:cubicBezTo>
                    <a:pt x="9464" y="2049"/>
                    <a:pt x="9529" y="2244"/>
                    <a:pt x="9366" y="2244"/>
                  </a:cubicBezTo>
                  <a:cubicBezTo>
                    <a:pt x="9204" y="2244"/>
                    <a:pt x="9106" y="2244"/>
                    <a:pt x="9204" y="2439"/>
                  </a:cubicBezTo>
                  <a:cubicBezTo>
                    <a:pt x="9334" y="2634"/>
                    <a:pt x="9301" y="2667"/>
                    <a:pt x="9204" y="2764"/>
                  </a:cubicBezTo>
                  <a:cubicBezTo>
                    <a:pt x="9074" y="2894"/>
                    <a:pt x="8846" y="3154"/>
                    <a:pt x="8846" y="3154"/>
                  </a:cubicBezTo>
                  <a:cubicBezTo>
                    <a:pt x="8846" y="3154"/>
                    <a:pt x="8651" y="3545"/>
                    <a:pt x="8878" y="3740"/>
                  </a:cubicBezTo>
                  <a:cubicBezTo>
                    <a:pt x="8878" y="3740"/>
                    <a:pt x="8904" y="3745"/>
                    <a:pt x="8938" y="3745"/>
                  </a:cubicBezTo>
                  <a:cubicBezTo>
                    <a:pt x="8988" y="3745"/>
                    <a:pt x="9054" y="3733"/>
                    <a:pt x="9074" y="3675"/>
                  </a:cubicBezTo>
                  <a:cubicBezTo>
                    <a:pt x="9112" y="3617"/>
                    <a:pt x="9184" y="3548"/>
                    <a:pt x="9244" y="3548"/>
                  </a:cubicBezTo>
                  <a:cubicBezTo>
                    <a:pt x="9285" y="3548"/>
                    <a:pt x="9320" y="3581"/>
                    <a:pt x="9334" y="3675"/>
                  </a:cubicBezTo>
                  <a:cubicBezTo>
                    <a:pt x="9366" y="3902"/>
                    <a:pt x="9334" y="4325"/>
                    <a:pt x="9334" y="4325"/>
                  </a:cubicBezTo>
                  <a:cubicBezTo>
                    <a:pt x="9334" y="4325"/>
                    <a:pt x="9561" y="4715"/>
                    <a:pt x="9594" y="4910"/>
                  </a:cubicBezTo>
                  <a:cubicBezTo>
                    <a:pt x="9659" y="5106"/>
                    <a:pt x="9626" y="5561"/>
                    <a:pt x="9464" y="5561"/>
                  </a:cubicBezTo>
                  <a:cubicBezTo>
                    <a:pt x="9334" y="5561"/>
                    <a:pt x="9236" y="5301"/>
                    <a:pt x="9236" y="5171"/>
                  </a:cubicBezTo>
                  <a:cubicBezTo>
                    <a:pt x="9236" y="5073"/>
                    <a:pt x="9171" y="4780"/>
                    <a:pt x="8943" y="4780"/>
                  </a:cubicBezTo>
                  <a:cubicBezTo>
                    <a:pt x="8748" y="4780"/>
                    <a:pt x="8521" y="5073"/>
                    <a:pt x="8423" y="5236"/>
                  </a:cubicBezTo>
                  <a:cubicBezTo>
                    <a:pt x="8293" y="5398"/>
                    <a:pt x="8423" y="5658"/>
                    <a:pt x="8228" y="5691"/>
                  </a:cubicBezTo>
                  <a:cubicBezTo>
                    <a:pt x="8065" y="5723"/>
                    <a:pt x="7773" y="5951"/>
                    <a:pt x="7935" y="6211"/>
                  </a:cubicBezTo>
                  <a:cubicBezTo>
                    <a:pt x="8065" y="6439"/>
                    <a:pt x="8130" y="6667"/>
                    <a:pt x="8065" y="6764"/>
                  </a:cubicBezTo>
                  <a:cubicBezTo>
                    <a:pt x="8000" y="6862"/>
                    <a:pt x="7610" y="6894"/>
                    <a:pt x="7578" y="7024"/>
                  </a:cubicBezTo>
                  <a:cubicBezTo>
                    <a:pt x="7578" y="7187"/>
                    <a:pt x="7643" y="7577"/>
                    <a:pt x="7578" y="7577"/>
                  </a:cubicBezTo>
                  <a:cubicBezTo>
                    <a:pt x="7513" y="7577"/>
                    <a:pt x="7090" y="7284"/>
                    <a:pt x="7187" y="6829"/>
                  </a:cubicBezTo>
                  <a:cubicBezTo>
                    <a:pt x="7285" y="6406"/>
                    <a:pt x="7610" y="6211"/>
                    <a:pt x="7578" y="6081"/>
                  </a:cubicBezTo>
                  <a:cubicBezTo>
                    <a:pt x="7545" y="5919"/>
                    <a:pt x="7480" y="5821"/>
                    <a:pt x="7513" y="5756"/>
                  </a:cubicBezTo>
                  <a:cubicBezTo>
                    <a:pt x="7513" y="5691"/>
                    <a:pt x="7903" y="5496"/>
                    <a:pt x="7935" y="5301"/>
                  </a:cubicBezTo>
                  <a:cubicBezTo>
                    <a:pt x="7935" y="5138"/>
                    <a:pt x="8098" y="4520"/>
                    <a:pt x="7903" y="4488"/>
                  </a:cubicBezTo>
                  <a:cubicBezTo>
                    <a:pt x="7708" y="4488"/>
                    <a:pt x="7448" y="4650"/>
                    <a:pt x="7350" y="4910"/>
                  </a:cubicBezTo>
                  <a:cubicBezTo>
                    <a:pt x="7252" y="5171"/>
                    <a:pt x="7122" y="5756"/>
                    <a:pt x="7025" y="5756"/>
                  </a:cubicBezTo>
                  <a:cubicBezTo>
                    <a:pt x="6960" y="5756"/>
                    <a:pt x="6700" y="5431"/>
                    <a:pt x="7057" y="4845"/>
                  </a:cubicBezTo>
                  <a:cubicBezTo>
                    <a:pt x="7383" y="4260"/>
                    <a:pt x="7740" y="4130"/>
                    <a:pt x="7773" y="3967"/>
                  </a:cubicBezTo>
                  <a:cubicBezTo>
                    <a:pt x="7838" y="3837"/>
                    <a:pt x="7805" y="3642"/>
                    <a:pt x="7805" y="3577"/>
                  </a:cubicBezTo>
                  <a:lnTo>
                    <a:pt x="7805" y="3577"/>
                  </a:lnTo>
                  <a:cubicBezTo>
                    <a:pt x="7778" y="3660"/>
                    <a:pt x="7727" y="3859"/>
                    <a:pt x="7613" y="3859"/>
                  </a:cubicBezTo>
                  <a:cubicBezTo>
                    <a:pt x="7593" y="3859"/>
                    <a:pt x="7570" y="3852"/>
                    <a:pt x="7545" y="3837"/>
                  </a:cubicBezTo>
                  <a:cubicBezTo>
                    <a:pt x="7383" y="3740"/>
                    <a:pt x="7317" y="3154"/>
                    <a:pt x="7317" y="3154"/>
                  </a:cubicBezTo>
                  <a:cubicBezTo>
                    <a:pt x="7317" y="3124"/>
                    <a:pt x="7289" y="2924"/>
                    <a:pt x="7153" y="2924"/>
                  </a:cubicBezTo>
                  <a:cubicBezTo>
                    <a:pt x="7143" y="2924"/>
                    <a:pt x="7133" y="2925"/>
                    <a:pt x="7122" y="2927"/>
                  </a:cubicBezTo>
                  <a:cubicBezTo>
                    <a:pt x="6960" y="2927"/>
                    <a:pt x="7057" y="3285"/>
                    <a:pt x="7057" y="3317"/>
                  </a:cubicBezTo>
                  <a:cubicBezTo>
                    <a:pt x="7057" y="3373"/>
                    <a:pt x="7033" y="3454"/>
                    <a:pt x="6943" y="3454"/>
                  </a:cubicBezTo>
                  <a:cubicBezTo>
                    <a:pt x="6928" y="3454"/>
                    <a:pt x="6913" y="3452"/>
                    <a:pt x="6895" y="3447"/>
                  </a:cubicBezTo>
                  <a:cubicBezTo>
                    <a:pt x="6797" y="3415"/>
                    <a:pt x="6667" y="3154"/>
                    <a:pt x="6667" y="3024"/>
                  </a:cubicBezTo>
                  <a:cubicBezTo>
                    <a:pt x="6637" y="2904"/>
                    <a:pt x="6523" y="2728"/>
                    <a:pt x="6301" y="2728"/>
                  </a:cubicBezTo>
                  <a:cubicBezTo>
                    <a:pt x="6283" y="2728"/>
                    <a:pt x="6264" y="2729"/>
                    <a:pt x="6244" y="2732"/>
                  </a:cubicBezTo>
                  <a:cubicBezTo>
                    <a:pt x="6191" y="2738"/>
                    <a:pt x="6137" y="2740"/>
                    <a:pt x="6084" y="2740"/>
                  </a:cubicBezTo>
                  <a:cubicBezTo>
                    <a:pt x="5848" y="2740"/>
                    <a:pt x="5623" y="2687"/>
                    <a:pt x="5464" y="2634"/>
                  </a:cubicBezTo>
                  <a:cubicBezTo>
                    <a:pt x="5269" y="2569"/>
                    <a:pt x="5139" y="2569"/>
                    <a:pt x="5041" y="2569"/>
                  </a:cubicBezTo>
                  <a:cubicBezTo>
                    <a:pt x="5018" y="2577"/>
                    <a:pt x="4995" y="2581"/>
                    <a:pt x="4972" y="2581"/>
                  </a:cubicBezTo>
                  <a:cubicBezTo>
                    <a:pt x="4897" y="2581"/>
                    <a:pt x="4823" y="2538"/>
                    <a:pt x="4748" y="2439"/>
                  </a:cubicBezTo>
                  <a:cubicBezTo>
                    <a:pt x="4651" y="2341"/>
                    <a:pt x="4618" y="2114"/>
                    <a:pt x="4326" y="2049"/>
                  </a:cubicBezTo>
                  <a:cubicBezTo>
                    <a:pt x="4033" y="1984"/>
                    <a:pt x="3708" y="1984"/>
                    <a:pt x="3383" y="1724"/>
                  </a:cubicBezTo>
                  <a:cubicBezTo>
                    <a:pt x="3090" y="1463"/>
                    <a:pt x="1984" y="228"/>
                    <a:pt x="1984" y="228"/>
                  </a:cubicBezTo>
                  <a:lnTo>
                    <a:pt x="1952" y="813"/>
                  </a:lnTo>
                  <a:cubicBezTo>
                    <a:pt x="1952" y="813"/>
                    <a:pt x="1889" y="1789"/>
                    <a:pt x="1577" y="1789"/>
                  </a:cubicBezTo>
                  <a:cubicBezTo>
                    <a:pt x="1572" y="1789"/>
                    <a:pt x="1567" y="1789"/>
                    <a:pt x="1562" y="1789"/>
                  </a:cubicBezTo>
                  <a:lnTo>
                    <a:pt x="1562" y="1789"/>
                  </a:lnTo>
                  <a:cubicBezTo>
                    <a:pt x="1561" y="1789"/>
                    <a:pt x="1334" y="2081"/>
                    <a:pt x="1627" y="2472"/>
                  </a:cubicBezTo>
                  <a:cubicBezTo>
                    <a:pt x="1919" y="2894"/>
                    <a:pt x="2082" y="3089"/>
                    <a:pt x="2017" y="3350"/>
                  </a:cubicBezTo>
                  <a:cubicBezTo>
                    <a:pt x="1952" y="3610"/>
                    <a:pt x="1919" y="4325"/>
                    <a:pt x="1919" y="4325"/>
                  </a:cubicBezTo>
                  <a:cubicBezTo>
                    <a:pt x="1919" y="4325"/>
                    <a:pt x="1789" y="4910"/>
                    <a:pt x="1724" y="5008"/>
                  </a:cubicBezTo>
                  <a:cubicBezTo>
                    <a:pt x="1692" y="5138"/>
                    <a:pt x="1496" y="5496"/>
                    <a:pt x="1529" y="5723"/>
                  </a:cubicBezTo>
                  <a:cubicBezTo>
                    <a:pt x="1529" y="5984"/>
                    <a:pt x="1529" y="6276"/>
                    <a:pt x="1464" y="6374"/>
                  </a:cubicBezTo>
                  <a:cubicBezTo>
                    <a:pt x="1399" y="6471"/>
                    <a:pt x="1009" y="6667"/>
                    <a:pt x="976" y="6862"/>
                  </a:cubicBezTo>
                  <a:cubicBezTo>
                    <a:pt x="924" y="7046"/>
                    <a:pt x="956" y="7379"/>
                    <a:pt x="1108" y="7379"/>
                  </a:cubicBezTo>
                  <a:cubicBezTo>
                    <a:pt x="1144" y="7379"/>
                    <a:pt x="1187" y="7360"/>
                    <a:pt x="1236" y="7317"/>
                  </a:cubicBezTo>
                  <a:cubicBezTo>
                    <a:pt x="1529" y="7122"/>
                    <a:pt x="1529" y="6927"/>
                    <a:pt x="1529" y="6927"/>
                  </a:cubicBezTo>
                  <a:cubicBezTo>
                    <a:pt x="1529" y="6927"/>
                    <a:pt x="2049" y="7252"/>
                    <a:pt x="2082" y="7284"/>
                  </a:cubicBezTo>
                  <a:cubicBezTo>
                    <a:pt x="2082" y="7317"/>
                    <a:pt x="2277" y="7577"/>
                    <a:pt x="1952" y="7577"/>
                  </a:cubicBezTo>
                  <a:cubicBezTo>
                    <a:pt x="1659" y="7577"/>
                    <a:pt x="1139" y="7610"/>
                    <a:pt x="1139" y="7610"/>
                  </a:cubicBezTo>
                  <a:cubicBezTo>
                    <a:pt x="1139" y="7610"/>
                    <a:pt x="1822" y="8130"/>
                    <a:pt x="1789" y="8293"/>
                  </a:cubicBezTo>
                  <a:cubicBezTo>
                    <a:pt x="1789" y="8488"/>
                    <a:pt x="1757" y="8650"/>
                    <a:pt x="1399" y="8780"/>
                  </a:cubicBezTo>
                  <a:cubicBezTo>
                    <a:pt x="1041" y="8943"/>
                    <a:pt x="1074" y="9203"/>
                    <a:pt x="1074" y="9301"/>
                  </a:cubicBezTo>
                  <a:cubicBezTo>
                    <a:pt x="1106" y="9398"/>
                    <a:pt x="1009" y="9756"/>
                    <a:pt x="781" y="9756"/>
                  </a:cubicBezTo>
                  <a:cubicBezTo>
                    <a:pt x="521" y="9723"/>
                    <a:pt x="618" y="9333"/>
                    <a:pt x="651" y="9106"/>
                  </a:cubicBezTo>
                  <a:cubicBezTo>
                    <a:pt x="683" y="8845"/>
                    <a:pt x="553" y="8585"/>
                    <a:pt x="618" y="8455"/>
                  </a:cubicBezTo>
                  <a:cubicBezTo>
                    <a:pt x="683" y="8325"/>
                    <a:pt x="911" y="8260"/>
                    <a:pt x="879" y="8097"/>
                  </a:cubicBezTo>
                  <a:cubicBezTo>
                    <a:pt x="814" y="7967"/>
                    <a:pt x="749" y="7772"/>
                    <a:pt x="456" y="7772"/>
                  </a:cubicBezTo>
                  <a:cubicBezTo>
                    <a:pt x="131" y="7772"/>
                    <a:pt x="1" y="7935"/>
                    <a:pt x="1" y="8032"/>
                  </a:cubicBezTo>
                  <a:cubicBezTo>
                    <a:pt x="1" y="8162"/>
                    <a:pt x="326" y="8423"/>
                    <a:pt x="358" y="8618"/>
                  </a:cubicBezTo>
                  <a:cubicBezTo>
                    <a:pt x="358" y="8845"/>
                    <a:pt x="293" y="9203"/>
                    <a:pt x="261" y="9301"/>
                  </a:cubicBezTo>
                  <a:cubicBezTo>
                    <a:pt x="228" y="9366"/>
                    <a:pt x="33" y="9918"/>
                    <a:pt x="261" y="10114"/>
                  </a:cubicBezTo>
                  <a:cubicBezTo>
                    <a:pt x="391" y="10211"/>
                    <a:pt x="505" y="10244"/>
                    <a:pt x="631" y="10244"/>
                  </a:cubicBezTo>
                  <a:cubicBezTo>
                    <a:pt x="757" y="10244"/>
                    <a:pt x="895" y="10211"/>
                    <a:pt x="1074" y="10179"/>
                  </a:cubicBezTo>
                  <a:cubicBezTo>
                    <a:pt x="1108" y="10172"/>
                    <a:pt x="1143" y="10169"/>
                    <a:pt x="1177" y="10169"/>
                  </a:cubicBezTo>
                  <a:cubicBezTo>
                    <a:pt x="1493" y="10169"/>
                    <a:pt x="1776" y="10425"/>
                    <a:pt x="1952" y="10601"/>
                  </a:cubicBezTo>
                  <a:cubicBezTo>
                    <a:pt x="2114" y="10764"/>
                    <a:pt x="2732" y="10992"/>
                    <a:pt x="2927" y="11122"/>
                  </a:cubicBezTo>
                  <a:cubicBezTo>
                    <a:pt x="3155" y="11219"/>
                    <a:pt x="3935" y="11610"/>
                    <a:pt x="3968" y="11870"/>
                  </a:cubicBezTo>
                  <a:cubicBezTo>
                    <a:pt x="4000" y="12130"/>
                    <a:pt x="3935" y="12585"/>
                    <a:pt x="3935" y="12585"/>
                  </a:cubicBezTo>
                  <a:cubicBezTo>
                    <a:pt x="3903" y="12618"/>
                    <a:pt x="3740" y="12845"/>
                    <a:pt x="3903" y="13073"/>
                  </a:cubicBezTo>
                  <a:cubicBezTo>
                    <a:pt x="4066" y="13235"/>
                    <a:pt x="4098" y="13788"/>
                    <a:pt x="3935" y="13788"/>
                  </a:cubicBezTo>
                  <a:cubicBezTo>
                    <a:pt x="3935" y="13788"/>
                    <a:pt x="4098" y="14016"/>
                    <a:pt x="4326" y="14244"/>
                  </a:cubicBezTo>
                  <a:cubicBezTo>
                    <a:pt x="4521" y="14406"/>
                    <a:pt x="4781" y="14601"/>
                    <a:pt x="4944" y="14666"/>
                  </a:cubicBezTo>
                  <a:cubicBezTo>
                    <a:pt x="5106" y="14764"/>
                    <a:pt x="5464" y="14861"/>
                    <a:pt x="5789" y="14927"/>
                  </a:cubicBezTo>
                  <a:cubicBezTo>
                    <a:pt x="6147" y="15024"/>
                    <a:pt x="6407" y="15089"/>
                    <a:pt x="6472" y="15122"/>
                  </a:cubicBezTo>
                  <a:cubicBezTo>
                    <a:pt x="6478" y="15123"/>
                    <a:pt x="6485" y="15124"/>
                    <a:pt x="6494" y="15124"/>
                  </a:cubicBezTo>
                  <a:cubicBezTo>
                    <a:pt x="6634" y="15124"/>
                    <a:pt x="7151" y="14961"/>
                    <a:pt x="7477" y="14961"/>
                  </a:cubicBezTo>
                  <a:cubicBezTo>
                    <a:pt x="7606" y="14961"/>
                    <a:pt x="7705" y="14986"/>
                    <a:pt x="7740" y="15057"/>
                  </a:cubicBezTo>
                  <a:cubicBezTo>
                    <a:pt x="7740" y="15057"/>
                    <a:pt x="7773" y="15089"/>
                    <a:pt x="7773" y="15089"/>
                  </a:cubicBezTo>
                  <a:cubicBezTo>
                    <a:pt x="7838" y="15122"/>
                    <a:pt x="7870" y="15154"/>
                    <a:pt x="7903" y="15187"/>
                  </a:cubicBezTo>
                  <a:cubicBezTo>
                    <a:pt x="7968" y="15317"/>
                    <a:pt x="8098" y="15512"/>
                    <a:pt x="8293" y="15674"/>
                  </a:cubicBezTo>
                  <a:cubicBezTo>
                    <a:pt x="8358" y="15674"/>
                    <a:pt x="8423" y="15707"/>
                    <a:pt x="8521" y="15739"/>
                  </a:cubicBezTo>
                  <a:cubicBezTo>
                    <a:pt x="8748" y="15772"/>
                    <a:pt x="9171" y="15805"/>
                    <a:pt x="9659" y="15870"/>
                  </a:cubicBezTo>
                  <a:cubicBezTo>
                    <a:pt x="9821" y="15902"/>
                    <a:pt x="9952" y="15902"/>
                    <a:pt x="9952" y="15902"/>
                  </a:cubicBezTo>
                  <a:cubicBezTo>
                    <a:pt x="9952" y="15902"/>
                    <a:pt x="10830" y="16065"/>
                    <a:pt x="11122" y="16195"/>
                  </a:cubicBezTo>
                  <a:cubicBezTo>
                    <a:pt x="11415" y="16292"/>
                    <a:pt x="11935" y="16292"/>
                    <a:pt x="12163" y="16292"/>
                  </a:cubicBezTo>
                  <a:cubicBezTo>
                    <a:pt x="12250" y="16292"/>
                    <a:pt x="12484" y="16305"/>
                    <a:pt x="12764" y="16305"/>
                  </a:cubicBezTo>
                  <a:cubicBezTo>
                    <a:pt x="13113" y="16305"/>
                    <a:pt x="13532" y="16285"/>
                    <a:pt x="13821" y="16195"/>
                  </a:cubicBezTo>
                  <a:lnTo>
                    <a:pt x="13886" y="16195"/>
                  </a:lnTo>
                  <a:lnTo>
                    <a:pt x="13919" y="16162"/>
                  </a:lnTo>
                  <a:cubicBezTo>
                    <a:pt x="13951" y="16162"/>
                    <a:pt x="14017" y="16130"/>
                    <a:pt x="14049" y="16130"/>
                  </a:cubicBezTo>
                  <a:cubicBezTo>
                    <a:pt x="14049" y="16130"/>
                    <a:pt x="14107" y="16260"/>
                    <a:pt x="14338" y="16260"/>
                  </a:cubicBezTo>
                  <a:cubicBezTo>
                    <a:pt x="14454" y="16260"/>
                    <a:pt x="14613" y="16227"/>
                    <a:pt x="14830" y="16130"/>
                  </a:cubicBezTo>
                  <a:lnTo>
                    <a:pt x="14862" y="16130"/>
                  </a:lnTo>
                  <a:cubicBezTo>
                    <a:pt x="14927" y="16097"/>
                    <a:pt x="15025" y="16065"/>
                    <a:pt x="15090" y="16065"/>
                  </a:cubicBezTo>
                  <a:lnTo>
                    <a:pt x="15675" y="16065"/>
                  </a:lnTo>
                  <a:cubicBezTo>
                    <a:pt x="15805" y="16032"/>
                    <a:pt x="15935" y="16032"/>
                    <a:pt x="15968" y="16032"/>
                  </a:cubicBezTo>
                  <a:cubicBezTo>
                    <a:pt x="15968" y="16032"/>
                    <a:pt x="16000" y="16032"/>
                    <a:pt x="16065" y="16065"/>
                  </a:cubicBezTo>
                  <a:lnTo>
                    <a:pt x="16293" y="16097"/>
                  </a:lnTo>
                  <a:cubicBezTo>
                    <a:pt x="17594" y="16422"/>
                    <a:pt x="22374" y="17756"/>
                    <a:pt x="22374" y="17756"/>
                  </a:cubicBezTo>
                  <a:lnTo>
                    <a:pt x="22407" y="17756"/>
                  </a:lnTo>
                  <a:lnTo>
                    <a:pt x="26667" y="4423"/>
                  </a:lnTo>
                  <a:lnTo>
                    <a:pt x="913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3721781" y="2932442"/>
              <a:ext cx="683621" cy="262232"/>
            </a:xfrm>
            <a:custGeom>
              <a:avLst/>
              <a:gdLst/>
              <a:ahLst/>
              <a:cxnLst/>
              <a:rect l="l" t="t" r="r" b="b"/>
              <a:pathLst>
                <a:path w="37691" h="14458" extrusionOk="0">
                  <a:moveTo>
                    <a:pt x="3676" y="12097"/>
                  </a:moveTo>
                  <a:lnTo>
                    <a:pt x="1" y="12488"/>
                  </a:lnTo>
                  <a:lnTo>
                    <a:pt x="3675" y="12098"/>
                  </a:lnTo>
                  <a:cubicBezTo>
                    <a:pt x="3675" y="12098"/>
                    <a:pt x="3676" y="12098"/>
                    <a:pt x="3676" y="12097"/>
                  </a:cubicBezTo>
                  <a:close/>
                  <a:moveTo>
                    <a:pt x="35935" y="1"/>
                  </a:moveTo>
                  <a:lnTo>
                    <a:pt x="14472" y="3318"/>
                  </a:lnTo>
                  <a:lnTo>
                    <a:pt x="13919" y="4131"/>
                  </a:lnTo>
                  <a:cubicBezTo>
                    <a:pt x="13854" y="4293"/>
                    <a:pt x="13724" y="4489"/>
                    <a:pt x="13529" y="4651"/>
                  </a:cubicBezTo>
                  <a:cubicBezTo>
                    <a:pt x="13301" y="4911"/>
                    <a:pt x="13008" y="5074"/>
                    <a:pt x="12846" y="5139"/>
                  </a:cubicBezTo>
                  <a:cubicBezTo>
                    <a:pt x="12716" y="5237"/>
                    <a:pt x="12586" y="5399"/>
                    <a:pt x="12521" y="5529"/>
                  </a:cubicBezTo>
                  <a:cubicBezTo>
                    <a:pt x="12456" y="5692"/>
                    <a:pt x="12423" y="5822"/>
                    <a:pt x="12423" y="5822"/>
                  </a:cubicBezTo>
                  <a:lnTo>
                    <a:pt x="10797" y="6895"/>
                  </a:lnTo>
                  <a:cubicBezTo>
                    <a:pt x="10797" y="6895"/>
                    <a:pt x="10569" y="7220"/>
                    <a:pt x="10602" y="7350"/>
                  </a:cubicBezTo>
                  <a:lnTo>
                    <a:pt x="10504" y="7350"/>
                  </a:lnTo>
                  <a:cubicBezTo>
                    <a:pt x="10407" y="7383"/>
                    <a:pt x="10244" y="7415"/>
                    <a:pt x="10082" y="7480"/>
                  </a:cubicBezTo>
                  <a:cubicBezTo>
                    <a:pt x="9822" y="7610"/>
                    <a:pt x="9529" y="7871"/>
                    <a:pt x="9269" y="8131"/>
                  </a:cubicBezTo>
                  <a:cubicBezTo>
                    <a:pt x="9204" y="8228"/>
                    <a:pt x="9106" y="8326"/>
                    <a:pt x="9009" y="8423"/>
                  </a:cubicBezTo>
                  <a:cubicBezTo>
                    <a:pt x="8911" y="8521"/>
                    <a:pt x="8813" y="8651"/>
                    <a:pt x="8748" y="8749"/>
                  </a:cubicBezTo>
                  <a:cubicBezTo>
                    <a:pt x="8358" y="9236"/>
                    <a:pt x="7220" y="10049"/>
                    <a:pt x="6440" y="10049"/>
                  </a:cubicBezTo>
                  <a:lnTo>
                    <a:pt x="6407" y="10049"/>
                  </a:lnTo>
                  <a:cubicBezTo>
                    <a:pt x="6147" y="10082"/>
                    <a:pt x="5952" y="10147"/>
                    <a:pt x="5789" y="10212"/>
                  </a:cubicBezTo>
                  <a:cubicBezTo>
                    <a:pt x="5692" y="10277"/>
                    <a:pt x="5594" y="10342"/>
                    <a:pt x="5496" y="10407"/>
                  </a:cubicBezTo>
                  <a:cubicBezTo>
                    <a:pt x="5334" y="10570"/>
                    <a:pt x="5269" y="10700"/>
                    <a:pt x="5269" y="10700"/>
                  </a:cubicBezTo>
                  <a:cubicBezTo>
                    <a:pt x="5269" y="10700"/>
                    <a:pt x="4814" y="10895"/>
                    <a:pt x="4456" y="11155"/>
                  </a:cubicBezTo>
                  <a:cubicBezTo>
                    <a:pt x="4293" y="11285"/>
                    <a:pt x="4196" y="11415"/>
                    <a:pt x="4131" y="11513"/>
                  </a:cubicBezTo>
                  <a:cubicBezTo>
                    <a:pt x="4131" y="11578"/>
                    <a:pt x="4098" y="11610"/>
                    <a:pt x="4098" y="11643"/>
                  </a:cubicBezTo>
                  <a:cubicBezTo>
                    <a:pt x="4098" y="11643"/>
                    <a:pt x="4098" y="11643"/>
                    <a:pt x="4066" y="11675"/>
                  </a:cubicBezTo>
                  <a:cubicBezTo>
                    <a:pt x="3847" y="11800"/>
                    <a:pt x="3688" y="12076"/>
                    <a:pt x="3676" y="12097"/>
                  </a:cubicBezTo>
                  <a:lnTo>
                    <a:pt x="3676" y="12097"/>
                  </a:lnTo>
                  <a:lnTo>
                    <a:pt x="9464" y="11480"/>
                  </a:lnTo>
                  <a:lnTo>
                    <a:pt x="11935" y="10049"/>
                  </a:lnTo>
                  <a:lnTo>
                    <a:pt x="16878" y="9789"/>
                  </a:lnTo>
                  <a:lnTo>
                    <a:pt x="19025" y="11090"/>
                  </a:lnTo>
                  <a:lnTo>
                    <a:pt x="22634" y="10472"/>
                  </a:lnTo>
                  <a:lnTo>
                    <a:pt x="27675" y="14375"/>
                  </a:lnTo>
                  <a:cubicBezTo>
                    <a:pt x="27675" y="14375"/>
                    <a:pt x="27779" y="14458"/>
                    <a:pt x="27920" y="14458"/>
                  </a:cubicBezTo>
                  <a:cubicBezTo>
                    <a:pt x="27956" y="14458"/>
                    <a:pt x="27994" y="14453"/>
                    <a:pt x="28033" y="14440"/>
                  </a:cubicBezTo>
                  <a:cubicBezTo>
                    <a:pt x="28195" y="14342"/>
                    <a:pt x="28455" y="14212"/>
                    <a:pt x="28455" y="14212"/>
                  </a:cubicBezTo>
                  <a:cubicBezTo>
                    <a:pt x="28455" y="14212"/>
                    <a:pt x="28488" y="14179"/>
                    <a:pt x="28488" y="13984"/>
                  </a:cubicBezTo>
                  <a:cubicBezTo>
                    <a:pt x="28488" y="13817"/>
                    <a:pt x="28628" y="13650"/>
                    <a:pt x="28857" y="13650"/>
                  </a:cubicBezTo>
                  <a:cubicBezTo>
                    <a:pt x="28940" y="13650"/>
                    <a:pt x="29034" y="13672"/>
                    <a:pt x="29138" y="13724"/>
                  </a:cubicBezTo>
                  <a:cubicBezTo>
                    <a:pt x="29350" y="13822"/>
                    <a:pt x="29602" y="13919"/>
                    <a:pt x="29748" y="13919"/>
                  </a:cubicBezTo>
                  <a:cubicBezTo>
                    <a:pt x="29894" y="13919"/>
                    <a:pt x="29935" y="13822"/>
                    <a:pt x="29724" y="13529"/>
                  </a:cubicBezTo>
                  <a:cubicBezTo>
                    <a:pt x="29333" y="12944"/>
                    <a:pt x="29431" y="12749"/>
                    <a:pt x="29431" y="12749"/>
                  </a:cubicBezTo>
                  <a:lnTo>
                    <a:pt x="29431" y="12749"/>
                  </a:lnTo>
                  <a:lnTo>
                    <a:pt x="30732" y="13952"/>
                  </a:lnTo>
                  <a:cubicBezTo>
                    <a:pt x="30732" y="13952"/>
                    <a:pt x="30959" y="13952"/>
                    <a:pt x="30829" y="13692"/>
                  </a:cubicBezTo>
                  <a:cubicBezTo>
                    <a:pt x="30699" y="13399"/>
                    <a:pt x="30406" y="13009"/>
                    <a:pt x="30472" y="12684"/>
                  </a:cubicBezTo>
                  <a:cubicBezTo>
                    <a:pt x="30569" y="12358"/>
                    <a:pt x="30894" y="12098"/>
                    <a:pt x="31024" y="11968"/>
                  </a:cubicBezTo>
                  <a:cubicBezTo>
                    <a:pt x="31154" y="11871"/>
                    <a:pt x="31219" y="11838"/>
                    <a:pt x="31219" y="11708"/>
                  </a:cubicBezTo>
                  <a:cubicBezTo>
                    <a:pt x="31219" y="11610"/>
                    <a:pt x="31057" y="11350"/>
                    <a:pt x="31024" y="11318"/>
                  </a:cubicBezTo>
                  <a:cubicBezTo>
                    <a:pt x="30959" y="11285"/>
                    <a:pt x="31382" y="11123"/>
                    <a:pt x="31480" y="10895"/>
                  </a:cubicBezTo>
                  <a:cubicBezTo>
                    <a:pt x="31610" y="10700"/>
                    <a:pt x="31740" y="10472"/>
                    <a:pt x="31837" y="10407"/>
                  </a:cubicBezTo>
                  <a:cubicBezTo>
                    <a:pt x="31848" y="10404"/>
                    <a:pt x="31852" y="10402"/>
                    <a:pt x="31850" y="10402"/>
                  </a:cubicBezTo>
                  <a:lnTo>
                    <a:pt x="31850" y="10402"/>
                  </a:lnTo>
                  <a:cubicBezTo>
                    <a:pt x="31834" y="10402"/>
                    <a:pt x="31437" y="10512"/>
                    <a:pt x="31350" y="10570"/>
                  </a:cubicBezTo>
                  <a:cubicBezTo>
                    <a:pt x="31332" y="10581"/>
                    <a:pt x="31314" y="10587"/>
                    <a:pt x="31296" y="10587"/>
                  </a:cubicBezTo>
                  <a:cubicBezTo>
                    <a:pt x="31211" y="10587"/>
                    <a:pt x="31128" y="10470"/>
                    <a:pt x="31154" y="10310"/>
                  </a:cubicBezTo>
                  <a:cubicBezTo>
                    <a:pt x="31154" y="10114"/>
                    <a:pt x="31707" y="9497"/>
                    <a:pt x="32097" y="9334"/>
                  </a:cubicBezTo>
                  <a:cubicBezTo>
                    <a:pt x="32247" y="9259"/>
                    <a:pt x="32430" y="9247"/>
                    <a:pt x="32610" y="9247"/>
                  </a:cubicBezTo>
                  <a:cubicBezTo>
                    <a:pt x="32702" y="9247"/>
                    <a:pt x="32793" y="9250"/>
                    <a:pt x="32879" y="9250"/>
                  </a:cubicBezTo>
                  <a:cubicBezTo>
                    <a:pt x="33062" y="9250"/>
                    <a:pt x="33219" y="9235"/>
                    <a:pt x="33301" y="9139"/>
                  </a:cubicBezTo>
                  <a:cubicBezTo>
                    <a:pt x="33528" y="8944"/>
                    <a:pt x="33886" y="8749"/>
                    <a:pt x="33886" y="8749"/>
                  </a:cubicBezTo>
                  <a:cubicBezTo>
                    <a:pt x="33886" y="8749"/>
                    <a:pt x="34019" y="8666"/>
                    <a:pt x="34249" y="8666"/>
                  </a:cubicBezTo>
                  <a:cubicBezTo>
                    <a:pt x="34341" y="8666"/>
                    <a:pt x="34448" y="8679"/>
                    <a:pt x="34569" y="8716"/>
                  </a:cubicBezTo>
                  <a:cubicBezTo>
                    <a:pt x="34630" y="8729"/>
                    <a:pt x="34688" y="8735"/>
                    <a:pt x="34744" y="8735"/>
                  </a:cubicBezTo>
                  <a:cubicBezTo>
                    <a:pt x="35110" y="8735"/>
                    <a:pt x="35384" y="8478"/>
                    <a:pt x="35610" y="8196"/>
                  </a:cubicBezTo>
                  <a:cubicBezTo>
                    <a:pt x="35837" y="7871"/>
                    <a:pt x="36097" y="7350"/>
                    <a:pt x="35805" y="7123"/>
                  </a:cubicBezTo>
                  <a:cubicBezTo>
                    <a:pt x="35722" y="7040"/>
                    <a:pt x="35629" y="7003"/>
                    <a:pt x="35532" y="7003"/>
                  </a:cubicBezTo>
                  <a:cubicBezTo>
                    <a:pt x="35323" y="7003"/>
                    <a:pt x="35094" y="7172"/>
                    <a:pt x="34894" y="7415"/>
                  </a:cubicBezTo>
                  <a:cubicBezTo>
                    <a:pt x="34569" y="7741"/>
                    <a:pt x="34309" y="7936"/>
                    <a:pt x="33854" y="7968"/>
                  </a:cubicBezTo>
                  <a:cubicBezTo>
                    <a:pt x="33833" y="7970"/>
                    <a:pt x="33812" y="7970"/>
                    <a:pt x="33791" y="7970"/>
                  </a:cubicBezTo>
                  <a:cubicBezTo>
                    <a:pt x="33319" y="7970"/>
                    <a:pt x="32806" y="7628"/>
                    <a:pt x="32650" y="7285"/>
                  </a:cubicBezTo>
                  <a:cubicBezTo>
                    <a:pt x="32650" y="7285"/>
                    <a:pt x="32669" y="7281"/>
                    <a:pt x="32704" y="7281"/>
                  </a:cubicBezTo>
                  <a:cubicBezTo>
                    <a:pt x="32811" y="7281"/>
                    <a:pt x="33073" y="7318"/>
                    <a:pt x="33463" y="7610"/>
                  </a:cubicBezTo>
                  <a:cubicBezTo>
                    <a:pt x="33463" y="7610"/>
                    <a:pt x="33657" y="7777"/>
                    <a:pt x="33815" y="7777"/>
                  </a:cubicBezTo>
                  <a:cubicBezTo>
                    <a:pt x="33828" y="7777"/>
                    <a:pt x="33841" y="7776"/>
                    <a:pt x="33854" y="7773"/>
                  </a:cubicBezTo>
                  <a:cubicBezTo>
                    <a:pt x="34049" y="7741"/>
                    <a:pt x="34179" y="7676"/>
                    <a:pt x="34439" y="7448"/>
                  </a:cubicBezTo>
                  <a:cubicBezTo>
                    <a:pt x="34732" y="7188"/>
                    <a:pt x="35089" y="6960"/>
                    <a:pt x="35057" y="6732"/>
                  </a:cubicBezTo>
                  <a:cubicBezTo>
                    <a:pt x="35037" y="6591"/>
                    <a:pt x="34953" y="6512"/>
                    <a:pt x="34854" y="6512"/>
                  </a:cubicBezTo>
                  <a:cubicBezTo>
                    <a:pt x="34794" y="6512"/>
                    <a:pt x="34728" y="6541"/>
                    <a:pt x="34667" y="6602"/>
                  </a:cubicBezTo>
                  <a:cubicBezTo>
                    <a:pt x="34536" y="6765"/>
                    <a:pt x="34309" y="6895"/>
                    <a:pt x="33984" y="6928"/>
                  </a:cubicBezTo>
                  <a:cubicBezTo>
                    <a:pt x="33957" y="6930"/>
                    <a:pt x="33930" y="6931"/>
                    <a:pt x="33903" y="6931"/>
                  </a:cubicBezTo>
                  <a:cubicBezTo>
                    <a:pt x="33573" y="6931"/>
                    <a:pt x="33258" y="6758"/>
                    <a:pt x="33138" y="6667"/>
                  </a:cubicBezTo>
                  <a:cubicBezTo>
                    <a:pt x="33091" y="6621"/>
                    <a:pt x="33053" y="6603"/>
                    <a:pt x="33020" y="6603"/>
                  </a:cubicBezTo>
                  <a:cubicBezTo>
                    <a:pt x="32961" y="6603"/>
                    <a:pt x="32920" y="6658"/>
                    <a:pt x="32878" y="6700"/>
                  </a:cubicBezTo>
                  <a:cubicBezTo>
                    <a:pt x="32859" y="6719"/>
                    <a:pt x="32821" y="6730"/>
                    <a:pt x="32777" y="6730"/>
                  </a:cubicBezTo>
                  <a:cubicBezTo>
                    <a:pt x="32670" y="6730"/>
                    <a:pt x="32530" y="6666"/>
                    <a:pt x="32553" y="6505"/>
                  </a:cubicBezTo>
                  <a:cubicBezTo>
                    <a:pt x="32585" y="6245"/>
                    <a:pt x="32813" y="5887"/>
                    <a:pt x="33106" y="5887"/>
                  </a:cubicBezTo>
                  <a:cubicBezTo>
                    <a:pt x="33398" y="5887"/>
                    <a:pt x="33593" y="6115"/>
                    <a:pt x="33723" y="6212"/>
                  </a:cubicBezTo>
                  <a:cubicBezTo>
                    <a:pt x="33780" y="6269"/>
                    <a:pt x="33870" y="6304"/>
                    <a:pt x="33948" y="6304"/>
                  </a:cubicBezTo>
                  <a:cubicBezTo>
                    <a:pt x="34004" y="6304"/>
                    <a:pt x="34054" y="6286"/>
                    <a:pt x="34081" y="6245"/>
                  </a:cubicBezTo>
                  <a:cubicBezTo>
                    <a:pt x="34146" y="6180"/>
                    <a:pt x="34211" y="6082"/>
                    <a:pt x="34016" y="5919"/>
                  </a:cubicBezTo>
                  <a:cubicBezTo>
                    <a:pt x="33821" y="5789"/>
                    <a:pt x="33691" y="5367"/>
                    <a:pt x="33854" y="5302"/>
                  </a:cubicBezTo>
                  <a:cubicBezTo>
                    <a:pt x="33892" y="5279"/>
                    <a:pt x="33931" y="5268"/>
                    <a:pt x="33971" y="5268"/>
                  </a:cubicBezTo>
                  <a:cubicBezTo>
                    <a:pt x="34100" y="5268"/>
                    <a:pt x="34226" y="5380"/>
                    <a:pt x="34276" y="5529"/>
                  </a:cubicBezTo>
                  <a:cubicBezTo>
                    <a:pt x="34309" y="5724"/>
                    <a:pt x="34797" y="6277"/>
                    <a:pt x="35122" y="6277"/>
                  </a:cubicBezTo>
                  <a:cubicBezTo>
                    <a:pt x="35447" y="6277"/>
                    <a:pt x="35414" y="6180"/>
                    <a:pt x="35414" y="6050"/>
                  </a:cubicBezTo>
                  <a:cubicBezTo>
                    <a:pt x="35414" y="5952"/>
                    <a:pt x="35382" y="5789"/>
                    <a:pt x="35675" y="5789"/>
                  </a:cubicBezTo>
                  <a:cubicBezTo>
                    <a:pt x="35967" y="5757"/>
                    <a:pt x="36455" y="5432"/>
                    <a:pt x="36325" y="4944"/>
                  </a:cubicBezTo>
                  <a:cubicBezTo>
                    <a:pt x="36325" y="4944"/>
                    <a:pt x="36358" y="4846"/>
                    <a:pt x="36065" y="4846"/>
                  </a:cubicBezTo>
                  <a:cubicBezTo>
                    <a:pt x="35902" y="4846"/>
                    <a:pt x="35629" y="4897"/>
                    <a:pt x="35374" y="4897"/>
                  </a:cubicBezTo>
                  <a:cubicBezTo>
                    <a:pt x="35170" y="4897"/>
                    <a:pt x="34977" y="4864"/>
                    <a:pt x="34862" y="4749"/>
                  </a:cubicBezTo>
                  <a:cubicBezTo>
                    <a:pt x="34862" y="4749"/>
                    <a:pt x="35038" y="4440"/>
                    <a:pt x="35518" y="4440"/>
                  </a:cubicBezTo>
                  <a:cubicBezTo>
                    <a:pt x="35621" y="4440"/>
                    <a:pt x="35738" y="4454"/>
                    <a:pt x="35870" y="4489"/>
                  </a:cubicBezTo>
                  <a:cubicBezTo>
                    <a:pt x="35990" y="4524"/>
                    <a:pt x="36100" y="4539"/>
                    <a:pt x="36202" y="4539"/>
                  </a:cubicBezTo>
                  <a:cubicBezTo>
                    <a:pt x="36760" y="4539"/>
                    <a:pt x="37035" y="4061"/>
                    <a:pt x="37008" y="3676"/>
                  </a:cubicBezTo>
                  <a:cubicBezTo>
                    <a:pt x="36946" y="3243"/>
                    <a:pt x="36826" y="2400"/>
                    <a:pt x="36396" y="2400"/>
                  </a:cubicBezTo>
                  <a:cubicBezTo>
                    <a:pt x="36373" y="2400"/>
                    <a:pt x="36350" y="2402"/>
                    <a:pt x="36325" y="2407"/>
                  </a:cubicBezTo>
                  <a:cubicBezTo>
                    <a:pt x="35870" y="2505"/>
                    <a:pt x="36065" y="3155"/>
                    <a:pt x="36130" y="3350"/>
                  </a:cubicBezTo>
                  <a:cubicBezTo>
                    <a:pt x="36227" y="3578"/>
                    <a:pt x="36260" y="4066"/>
                    <a:pt x="36000" y="4066"/>
                  </a:cubicBezTo>
                  <a:cubicBezTo>
                    <a:pt x="35707" y="4066"/>
                    <a:pt x="35545" y="3643"/>
                    <a:pt x="35707" y="3415"/>
                  </a:cubicBezTo>
                  <a:cubicBezTo>
                    <a:pt x="35870" y="3155"/>
                    <a:pt x="35772" y="2570"/>
                    <a:pt x="35577" y="2570"/>
                  </a:cubicBezTo>
                  <a:cubicBezTo>
                    <a:pt x="35414" y="2570"/>
                    <a:pt x="35219" y="2993"/>
                    <a:pt x="35089" y="3090"/>
                  </a:cubicBezTo>
                  <a:cubicBezTo>
                    <a:pt x="35070" y="3100"/>
                    <a:pt x="35048" y="3104"/>
                    <a:pt x="35023" y="3104"/>
                  </a:cubicBezTo>
                  <a:cubicBezTo>
                    <a:pt x="34889" y="3104"/>
                    <a:pt x="34673" y="2989"/>
                    <a:pt x="34468" y="2989"/>
                  </a:cubicBezTo>
                  <a:cubicBezTo>
                    <a:pt x="34447" y="2989"/>
                    <a:pt x="34427" y="2990"/>
                    <a:pt x="34406" y="2993"/>
                  </a:cubicBezTo>
                  <a:cubicBezTo>
                    <a:pt x="34179" y="3025"/>
                    <a:pt x="33756" y="3220"/>
                    <a:pt x="33528" y="3448"/>
                  </a:cubicBezTo>
                  <a:cubicBezTo>
                    <a:pt x="33397" y="3598"/>
                    <a:pt x="33211" y="3727"/>
                    <a:pt x="33077" y="3727"/>
                  </a:cubicBezTo>
                  <a:cubicBezTo>
                    <a:pt x="32980" y="3727"/>
                    <a:pt x="32910" y="3659"/>
                    <a:pt x="32910" y="3481"/>
                  </a:cubicBezTo>
                  <a:cubicBezTo>
                    <a:pt x="32910" y="3025"/>
                    <a:pt x="33236" y="2798"/>
                    <a:pt x="33561" y="2765"/>
                  </a:cubicBezTo>
                  <a:cubicBezTo>
                    <a:pt x="33919" y="2765"/>
                    <a:pt x="34374" y="2668"/>
                    <a:pt x="34406" y="2375"/>
                  </a:cubicBezTo>
                  <a:cubicBezTo>
                    <a:pt x="34439" y="2050"/>
                    <a:pt x="34049" y="2147"/>
                    <a:pt x="34081" y="1985"/>
                  </a:cubicBezTo>
                  <a:cubicBezTo>
                    <a:pt x="34081" y="1901"/>
                    <a:pt x="34229" y="1777"/>
                    <a:pt x="34439" y="1777"/>
                  </a:cubicBezTo>
                  <a:cubicBezTo>
                    <a:pt x="34555" y="1777"/>
                    <a:pt x="34690" y="1815"/>
                    <a:pt x="34829" y="1920"/>
                  </a:cubicBezTo>
                  <a:cubicBezTo>
                    <a:pt x="35031" y="2085"/>
                    <a:pt x="35274" y="2188"/>
                    <a:pt x="35471" y="2188"/>
                  </a:cubicBezTo>
                  <a:cubicBezTo>
                    <a:pt x="35623" y="2188"/>
                    <a:pt x="35748" y="2126"/>
                    <a:pt x="35805" y="1985"/>
                  </a:cubicBezTo>
                  <a:cubicBezTo>
                    <a:pt x="35967" y="1692"/>
                    <a:pt x="35935" y="1204"/>
                    <a:pt x="35284" y="944"/>
                  </a:cubicBezTo>
                  <a:lnTo>
                    <a:pt x="35414" y="489"/>
                  </a:lnTo>
                  <a:cubicBezTo>
                    <a:pt x="35414" y="489"/>
                    <a:pt x="35501" y="359"/>
                    <a:pt x="35598" y="359"/>
                  </a:cubicBezTo>
                  <a:cubicBezTo>
                    <a:pt x="35646" y="359"/>
                    <a:pt x="35696" y="391"/>
                    <a:pt x="35740" y="489"/>
                  </a:cubicBezTo>
                  <a:cubicBezTo>
                    <a:pt x="35837" y="781"/>
                    <a:pt x="36227" y="1302"/>
                    <a:pt x="36455" y="1562"/>
                  </a:cubicBezTo>
                  <a:cubicBezTo>
                    <a:pt x="36683" y="1822"/>
                    <a:pt x="36943" y="2342"/>
                    <a:pt x="37040" y="2668"/>
                  </a:cubicBezTo>
                  <a:cubicBezTo>
                    <a:pt x="37138" y="2993"/>
                    <a:pt x="37561" y="3415"/>
                    <a:pt x="37691" y="3513"/>
                  </a:cubicBezTo>
                  <a:lnTo>
                    <a:pt x="35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1"/>
            <p:cNvSpPr/>
            <p:nvPr/>
          </p:nvSpPr>
          <p:spPr>
            <a:xfrm>
              <a:off x="3402688" y="2992604"/>
              <a:ext cx="581579" cy="178745"/>
            </a:xfrm>
            <a:custGeom>
              <a:avLst/>
              <a:gdLst/>
              <a:ahLst/>
              <a:cxnLst/>
              <a:rect l="l" t="t" r="r" b="b"/>
              <a:pathLst>
                <a:path w="32065" h="9855" extrusionOk="0">
                  <a:moveTo>
                    <a:pt x="32065" y="1"/>
                  </a:moveTo>
                  <a:lnTo>
                    <a:pt x="31902" y="33"/>
                  </a:lnTo>
                  <a:lnTo>
                    <a:pt x="23805" y="814"/>
                  </a:lnTo>
                  <a:lnTo>
                    <a:pt x="22341" y="911"/>
                  </a:lnTo>
                  <a:lnTo>
                    <a:pt x="6797" y="2082"/>
                  </a:lnTo>
                  <a:lnTo>
                    <a:pt x="6992" y="2342"/>
                  </a:lnTo>
                  <a:lnTo>
                    <a:pt x="7252" y="2635"/>
                  </a:lnTo>
                  <a:lnTo>
                    <a:pt x="1887" y="3090"/>
                  </a:lnTo>
                  <a:cubicBezTo>
                    <a:pt x="1887" y="3090"/>
                    <a:pt x="1854" y="3448"/>
                    <a:pt x="1757" y="3806"/>
                  </a:cubicBezTo>
                  <a:lnTo>
                    <a:pt x="1757" y="3871"/>
                  </a:lnTo>
                  <a:cubicBezTo>
                    <a:pt x="1757" y="4163"/>
                    <a:pt x="1626" y="4424"/>
                    <a:pt x="1529" y="4554"/>
                  </a:cubicBezTo>
                  <a:cubicBezTo>
                    <a:pt x="1529" y="4554"/>
                    <a:pt x="1529" y="4586"/>
                    <a:pt x="1529" y="4586"/>
                  </a:cubicBezTo>
                  <a:cubicBezTo>
                    <a:pt x="1496" y="4619"/>
                    <a:pt x="1496" y="4619"/>
                    <a:pt x="1496" y="4619"/>
                  </a:cubicBezTo>
                  <a:cubicBezTo>
                    <a:pt x="1431" y="4846"/>
                    <a:pt x="1399" y="5009"/>
                    <a:pt x="1399" y="5139"/>
                  </a:cubicBezTo>
                  <a:cubicBezTo>
                    <a:pt x="1431" y="5237"/>
                    <a:pt x="1464" y="5334"/>
                    <a:pt x="1464" y="5432"/>
                  </a:cubicBezTo>
                  <a:cubicBezTo>
                    <a:pt x="1529" y="5562"/>
                    <a:pt x="1626" y="5692"/>
                    <a:pt x="1659" y="5854"/>
                  </a:cubicBezTo>
                  <a:cubicBezTo>
                    <a:pt x="1659" y="5985"/>
                    <a:pt x="1594" y="6082"/>
                    <a:pt x="1529" y="6147"/>
                  </a:cubicBezTo>
                  <a:cubicBezTo>
                    <a:pt x="1482" y="6240"/>
                    <a:pt x="1402" y="6317"/>
                    <a:pt x="1313" y="6317"/>
                  </a:cubicBezTo>
                  <a:cubicBezTo>
                    <a:pt x="1277" y="6317"/>
                    <a:pt x="1241" y="6305"/>
                    <a:pt x="1204" y="6277"/>
                  </a:cubicBezTo>
                  <a:lnTo>
                    <a:pt x="1204" y="6277"/>
                  </a:lnTo>
                  <a:lnTo>
                    <a:pt x="1301" y="6765"/>
                  </a:lnTo>
                  <a:lnTo>
                    <a:pt x="1139" y="6960"/>
                  </a:lnTo>
                  <a:cubicBezTo>
                    <a:pt x="1139" y="6960"/>
                    <a:pt x="1171" y="7415"/>
                    <a:pt x="748" y="7708"/>
                  </a:cubicBezTo>
                  <a:cubicBezTo>
                    <a:pt x="326" y="8001"/>
                    <a:pt x="163" y="8456"/>
                    <a:pt x="163" y="8911"/>
                  </a:cubicBezTo>
                  <a:cubicBezTo>
                    <a:pt x="163" y="9204"/>
                    <a:pt x="66" y="9432"/>
                    <a:pt x="0" y="9562"/>
                  </a:cubicBezTo>
                  <a:lnTo>
                    <a:pt x="7252" y="9854"/>
                  </a:lnTo>
                  <a:lnTo>
                    <a:pt x="17626" y="9139"/>
                  </a:lnTo>
                  <a:lnTo>
                    <a:pt x="21268" y="8749"/>
                  </a:lnTo>
                  <a:cubicBezTo>
                    <a:pt x="21268" y="8586"/>
                    <a:pt x="21561" y="8423"/>
                    <a:pt x="21659" y="8358"/>
                  </a:cubicBezTo>
                  <a:cubicBezTo>
                    <a:pt x="21659" y="8326"/>
                    <a:pt x="21691" y="8293"/>
                    <a:pt x="21724" y="8196"/>
                  </a:cubicBezTo>
                  <a:cubicBezTo>
                    <a:pt x="21789" y="8066"/>
                    <a:pt x="21919" y="7936"/>
                    <a:pt x="22081" y="7838"/>
                  </a:cubicBezTo>
                  <a:cubicBezTo>
                    <a:pt x="22244" y="7676"/>
                    <a:pt x="22472" y="7545"/>
                    <a:pt x="22797" y="7383"/>
                  </a:cubicBezTo>
                  <a:cubicBezTo>
                    <a:pt x="22797" y="7383"/>
                    <a:pt x="22894" y="7253"/>
                    <a:pt x="23089" y="7090"/>
                  </a:cubicBezTo>
                  <a:cubicBezTo>
                    <a:pt x="23187" y="7025"/>
                    <a:pt x="23285" y="6928"/>
                    <a:pt x="23415" y="6895"/>
                  </a:cubicBezTo>
                  <a:cubicBezTo>
                    <a:pt x="23577" y="6797"/>
                    <a:pt x="23772" y="6732"/>
                    <a:pt x="24000" y="6732"/>
                  </a:cubicBezTo>
                  <a:cubicBezTo>
                    <a:pt x="24065" y="6732"/>
                    <a:pt x="24098" y="6700"/>
                    <a:pt x="24163" y="6700"/>
                  </a:cubicBezTo>
                  <a:cubicBezTo>
                    <a:pt x="24976" y="6667"/>
                    <a:pt x="25984" y="5757"/>
                    <a:pt x="26602" y="5106"/>
                  </a:cubicBezTo>
                  <a:cubicBezTo>
                    <a:pt x="26699" y="5009"/>
                    <a:pt x="26764" y="4911"/>
                    <a:pt x="26862" y="4814"/>
                  </a:cubicBezTo>
                  <a:cubicBezTo>
                    <a:pt x="26927" y="4716"/>
                    <a:pt x="26992" y="4651"/>
                    <a:pt x="27057" y="4586"/>
                  </a:cubicBezTo>
                  <a:cubicBezTo>
                    <a:pt x="27219" y="4359"/>
                    <a:pt x="27480" y="4228"/>
                    <a:pt x="27707" y="4163"/>
                  </a:cubicBezTo>
                  <a:cubicBezTo>
                    <a:pt x="27837" y="4066"/>
                    <a:pt x="27967" y="4033"/>
                    <a:pt x="28097" y="4033"/>
                  </a:cubicBezTo>
                  <a:lnTo>
                    <a:pt x="28195" y="4033"/>
                  </a:lnTo>
                  <a:cubicBezTo>
                    <a:pt x="28162" y="3968"/>
                    <a:pt x="28162" y="3676"/>
                    <a:pt x="28553" y="3448"/>
                  </a:cubicBezTo>
                  <a:cubicBezTo>
                    <a:pt x="29008" y="3155"/>
                    <a:pt x="30016" y="2537"/>
                    <a:pt x="30016" y="2537"/>
                  </a:cubicBezTo>
                  <a:cubicBezTo>
                    <a:pt x="30016" y="2537"/>
                    <a:pt x="30049" y="2375"/>
                    <a:pt x="30114" y="2212"/>
                  </a:cubicBezTo>
                  <a:cubicBezTo>
                    <a:pt x="30179" y="2082"/>
                    <a:pt x="30309" y="1887"/>
                    <a:pt x="30406" y="1855"/>
                  </a:cubicBezTo>
                  <a:lnTo>
                    <a:pt x="30439" y="1855"/>
                  </a:lnTo>
                  <a:cubicBezTo>
                    <a:pt x="30471" y="1822"/>
                    <a:pt x="30471" y="1822"/>
                    <a:pt x="30471" y="1822"/>
                  </a:cubicBezTo>
                  <a:cubicBezTo>
                    <a:pt x="30634" y="1757"/>
                    <a:pt x="30927" y="1562"/>
                    <a:pt x="31122" y="1334"/>
                  </a:cubicBezTo>
                  <a:cubicBezTo>
                    <a:pt x="31284" y="1204"/>
                    <a:pt x="31382" y="1042"/>
                    <a:pt x="31479" y="846"/>
                  </a:cubicBezTo>
                  <a:cubicBezTo>
                    <a:pt x="31707" y="326"/>
                    <a:pt x="32065" y="33"/>
                    <a:pt x="3206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1"/>
            <p:cNvSpPr/>
            <p:nvPr/>
          </p:nvSpPr>
          <p:spPr>
            <a:xfrm>
              <a:off x="4022591" y="2156828"/>
              <a:ext cx="516121" cy="410542"/>
            </a:xfrm>
            <a:custGeom>
              <a:avLst/>
              <a:gdLst/>
              <a:ahLst/>
              <a:cxnLst/>
              <a:rect l="l" t="t" r="r" b="b"/>
              <a:pathLst>
                <a:path w="28456" h="22635" extrusionOk="0">
                  <a:moveTo>
                    <a:pt x="21172" y="20973"/>
                  </a:moveTo>
                  <a:cubicBezTo>
                    <a:pt x="21171" y="20974"/>
                    <a:pt x="21171" y="20975"/>
                    <a:pt x="21171" y="20976"/>
                  </a:cubicBezTo>
                  <a:lnTo>
                    <a:pt x="21172" y="20973"/>
                  </a:lnTo>
                  <a:close/>
                  <a:moveTo>
                    <a:pt x="24553" y="1"/>
                  </a:moveTo>
                  <a:lnTo>
                    <a:pt x="14992" y="2667"/>
                  </a:lnTo>
                  <a:cubicBezTo>
                    <a:pt x="14992" y="2667"/>
                    <a:pt x="14407" y="2862"/>
                    <a:pt x="14179" y="2862"/>
                  </a:cubicBezTo>
                  <a:cubicBezTo>
                    <a:pt x="14065" y="2862"/>
                    <a:pt x="13968" y="2846"/>
                    <a:pt x="13874" y="2846"/>
                  </a:cubicBezTo>
                  <a:cubicBezTo>
                    <a:pt x="13781" y="2846"/>
                    <a:pt x="13691" y="2862"/>
                    <a:pt x="13594" y="2927"/>
                  </a:cubicBezTo>
                  <a:cubicBezTo>
                    <a:pt x="13399" y="3058"/>
                    <a:pt x="12813" y="3415"/>
                    <a:pt x="12586" y="3675"/>
                  </a:cubicBezTo>
                  <a:cubicBezTo>
                    <a:pt x="12358" y="3936"/>
                    <a:pt x="12065" y="4456"/>
                    <a:pt x="11968" y="4618"/>
                  </a:cubicBezTo>
                  <a:cubicBezTo>
                    <a:pt x="11870" y="4781"/>
                    <a:pt x="11578" y="4976"/>
                    <a:pt x="11480" y="5301"/>
                  </a:cubicBezTo>
                  <a:cubicBezTo>
                    <a:pt x="11350" y="5594"/>
                    <a:pt x="11220" y="5919"/>
                    <a:pt x="11155" y="6049"/>
                  </a:cubicBezTo>
                  <a:cubicBezTo>
                    <a:pt x="11122" y="6179"/>
                    <a:pt x="10992" y="6635"/>
                    <a:pt x="10895" y="6797"/>
                  </a:cubicBezTo>
                  <a:cubicBezTo>
                    <a:pt x="10797" y="6960"/>
                    <a:pt x="9724" y="8261"/>
                    <a:pt x="9724" y="8261"/>
                  </a:cubicBezTo>
                  <a:lnTo>
                    <a:pt x="10049" y="8521"/>
                  </a:lnTo>
                  <a:cubicBezTo>
                    <a:pt x="10049" y="8521"/>
                    <a:pt x="10084" y="8590"/>
                    <a:pt x="10140" y="8590"/>
                  </a:cubicBezTo>
                  <a:cubicBezTo>
                    <a:pt x="10161" y="8590"/>
                    <a:pt x="10185" y="8580"/>
                    <a:pt x="10212" y="8553"/>
                  </a:cubicBezTo>
                  <a:cubicBezTo>
                    <a:pt x="10234" y="8537"/>
                    <a:pt x="10254" y="8530"/>
                    <a:pt x="10273" y="8530"/>
                  </a:cubicBezTo>
                  <a:cubicBezTo>
                    <a:pt x="10364" y="8530"/>
                    <a:pt x="10418" y="8700"/>
                    <a:pt x="10472" y="8781"/>
                  </a:cubicBezTo>
                  <a:cubicBezTo>
                    <a:pt x="10537" y="8879"/>
                    <a:pt x="10570" y="9106"/>
                    <a:pt x="10374" y="9171"/>
                  </a:cubicBezTo>
                  <a:cubicBezTo>
                    <a:pt x="10147" y="9269"/>
                    <a:pt x="10082" y="9301"/>
                    <a:pt x="10277" y="9431"/>
                  </a:cubicBezTo>
                  <a:cubicBezTo>
                    <a:pt x="10472" y="9594"/>
                    <a:pt x="10765" y="10017"/>
                    <a:pt x="10765" y="10244"/>
                  </a:cubicBezTo>
                  <a:cubicBezTo>
                    <a:pt x="10797" y="10472"/>
                    <a:pt x="10765" y="10895"/>
                    <a:pt x="10472" y="10895"/>
                  </a:cubicBezTo>
                  <a:cubicBezTo>
                    <a:pt x="10147" y="10895"/>
                    <a:pt x="9887" y="10927"/>
                    <a:pt x="9919" y="11187"/>
                  </a:cubicBezTo>
                  <a:cubicBezTo>
                    <a:pt x="9919" y="11187"/>
                    <a:pt x="9659" y="11383"/>
                    <a:pt x="9561" y="11610"/>
                  </a:cubicBezTo>
                  <a:cubicBezTo>
                    <a:pt x="9464" y="11870"/>
                    <a:pt x="9464" y="11968"/>
                    <a:pt x="9204" y="12130"/>
                  </a:cubicBezTo>
                  <a:cubicBezTo>
                    <a:pt x="8976" y="12261"/>
                    <a:pt x="8618" y="12423"/>
                    <a:pt x="8586" y="12553"/>
                  </a:cubicBezTo>
                  <a:cubicBezTo>
                    <a:pt x="8586" y="12553"/>
                    <a:pt x="8398" y="12452"/>
                    <a:pt x="8099" y="12452"/>
                  </a:cubicBezTo>
                  <a:cubicBezTo>
                    <a:pt x="7950" y="12452"/>
                    <a:pt x="7773" y="12477"/>
                    <a:pt x="7578" y="12553"/>
                  </a:cubicBezTo>
                  <a:cubicBezTo>
                    <a:pt x="6992" y="12748"/>
                    <a:pt x="6732" y="13041"/>
                    <a:pt x="6732" y="13041"/>
                  </a:cubicBezTo>
                  <a:cubicBezTo>
                    <a:pt x="6732" y="13041"/>
                    <a:pt x="6712" y="13043"/>
                    <a:pt x="6677" y="13043"/>
                  </a:cubicBezTo>
                  <a:cubicBezTo>
                    <a:pt x="6574" y="13043"/>
                    <a:pt x="6342" y="13025"/>
                    <a:pt x="6147" y="12878"/>
                  </a:cubicBezTo>
                  <a:cubicBezTo>
                    <a:pt x="5919" y="12701"/>
                    <a:pt x="5711" y="12682"/>
                    <a:pt x="5462" y="12682"/>
                  </a:cubicBezTo>
                  <a:cubicBezTo>
                    <a:pt x="5390" y="12682"/>
                    <a:pt x="5316" y="12683"/>
                    <a:pt x="5236" y="12683"/>
                  </a:cubicBezTo>
                  <a:cubicBezTo>
                    <a:pt x="4911" y="12683"/>
                    <a:pt x="4326" y="12878"/>
                    <a:pt x="4098" y="12943"/>
                  </a:cubicBezTo>
                  <a:cubicBezTo>
                    <a:pt x="3870" y="13009"/>
                    <a:pt x="3025" y="13009"/>
                    <a:pt x="2505" y="13301"/>
                  </a:cubicBezTo>
                  <a:cubicBezTo>
                    <a:pt x="1952" y="13561"/>
                    <a:pt x="1724" y="13691"/>
                    <a:pt x="1724" y="13887"/>
                  </a:cubicBezTo>
                  <a:cubicBezTo>
                    <a:pt x="1724" y="14114"/>
                    <a:pt x="1724" y="14667"/>
                    <a:pt x="1724" y="14667"/>
                  </a:cubicBezTo>
                  <a:cubicBezTo>
                    <a:pt x="1724" y="14667"/>
                    <a:pt x="1919" y="14667"/>
                    <a:pt x="1919" y="14927"/>
                  </a:cubicBezTo>
                  <a:cubicBezTo>
                    <a:pt x="1919" y="15138"/>
                    <a:pt x="2003" y="15321"/>
                    <a:pt x="2067" y="15321"/>
                  </a:cubicBezTo>
                  <a:cubicBezTo>
                    <a:pt x="2072" y="15321"/>
                    <a:pt x="2077" y="15320"/>
                    <a:pt x="2082" y="15317"/>
                  </a:cubicBezTo>
                  <a:cubicBezTo>
                    <a:pt x="2131" y="15285"/>
                    <a:pt x="2196" y="15252"/>
                    <a:pt x="2261" y="15252"/>
                  </a:cubicBezTo>
                  <a:cubicBezTo>
                    <a:pt x="2326" y="15252"/>
                    <a:pt x="2391" y="15285"/>
                    <a:pt x="2440" y="15382"/>
                  </a:cubicBezTo>
                  <a:cubicBezTo>
                    <a:pt x="2537" y="15545"/>
                    <a:pt x="2700" y="15740"/>
                    <a:pt x="2667" y="15870"/>
                  </a:cubicBezTo>
                  <a:cubicBezTo>
                    <a:pt x="2635" y="16000"/>
                    <a:pt x="2472" y="16228"/>
                    <a:pt x="2277" y="16423"/>
                  </a:cubicBezTo>
                  <a:cubicBezTo>
                    <a:pt x="2082" y="16618"/>
                    <a:pt x="2049" y="16781"/>
                    <a:pt x="2049" y="16911"/>
                  </a:cubicBezTo>
                  <a:cubicBezTo>
                    <a:pt x="2049" y="17008"/>
                    <a:pt x="1887" y="17204"/>
                    <a:pt x="1692" y="17366"/>
                  </a:cubicBezTo>
                  <a:cubicBezTo>
                    <a:pt x="1497" y="17529"/>
                    <a:pt x="684" y="18179"/>
                    <a:pt x="423" y="18602"/>
                  </a:cubicBezTo>
                  <a:cubicBezTo>
                    <a:pt x="163" y="18992"/>
                    <a:pt x="1" y="19155"/>
                    <a:pt x="1" y="19155"/>
                  </a:cubicBezTo>
                  <a:lnTo>
                    <a:pt x="196" y="20130"/>
                  </a:lnTo>
                  <a:lnTo>
                    <a:pt x="14504" y="17301"/>
                  </a:lnTo>
                  <a:cubicBezTo>
                    <a:pt x="14504" y="17301"/>
                    <a:pt x="14660" y="17252"/>
                    <a:pt x="14889" y="17252"/>
                  </a:cubicBezTo>
                  <a:cubicBezTo>
                    <a:pt x="15151" y="17252"/>
                    <a:pt x="15508" y="17316"/>
                    <a:pt x="15838" y="17594"/>
                  </a:cubicBezTo>
                  <a:cubicBezTo>
                    <a:pt x="16456" y="18147"/>
                    <a:pt x="16748" y="18895"/>
                    <a:pt x="17073" y="19220"/>
                  </a:cubicBezTo>
                  <a:cubicBezTo>
                    <a:pt x="17399" y="19545"/>
                    <a:pt x="17919" y="19512"/>
                    <a:pt x="18082" y="19675"/>
                  </a:cubicBezTo>
                  <a:cubicBezTo>
                    <a:pt x="18212" y="19870"/>
                    <a:pt x="21268" y="20618"/>
                    <a:pt x="21268" y="20618"/>
                  </a:cubicBezTo>
                  <a:lnTo>
                    <a:pt x="21172" y="20973"/>
                  </a:lnTo>
                  <a:lnTo>
                    <a:pt x="21172" y="20973"/>
                  </a:lnTo>
                  <a:cubicBezTo>
                    <a:pt x="21177" y="20955"/>
                    <a:pt x="21187" y="20947"/>
                    <a:pt x="21200" y="20947"/>
                  </a:cubicBezTo>
                  <a:cubicBezTo>
                    <a:pt x="21277" y="20947"/>
                    <a:pt x="21464" y="21203"/>
                    <a:pt x="21464" y="21203"/>
                  </a:cubicBezTo>
                  <a:lnTo>
                    <a:pt x="21594" y="21496"/>
                  </a:lnTo>
                  <a:cubicBezTo>
                    <a:pt x="21594" y="21496"/>
                    <a:pt x="21334" y="21724"/>
                    <a:pt x="21236" y="22016"/>
                  </a:cubicBezTo>
                  <a:cubicBezTo>
                    <a:pt x="21106" y="22342"/>
                    <a:pt x="21138" y="22634"/>
                    <a:pt x="21431" y="22634"/>
                  </a:cubicBezTo>
                  <a:cubicBezTo>
                    <a:pt x="21691" y="22634"/>
                    <a:pt x="21626" y="22537"/>
                    <a:pt x="21626" y="22407"/>
                  </a:cubicBezTo>
                  <a:cubicBezTo>
                    <a:pt x="21654" y="22323"/>
                    <a:pt x="21803" y="22166"/>
                    <a:pt x="21864" y="22166"/>
                  </a:cubicBezTo>
                  <a:cubicBezTo>
                    <a:pt x="21874" y="22166"/>
                    <a:pt x="21882" y="22170"/>
                    <a:pt x="21886" y="22179"/>
                  </a:cubicBezTo>
                  <a:cubicBezTo>
                    <a:pt x="21919" y="22277"/>
                    <a:pt x="22049" y="22439"/>
                    <a:pt x="21951" y="22504"/>
                  </a:cubicBezTo>
                  <a:cubicBezTo>
                    <a:pt x="21933" y="22518"/>
                    <a:pt x="21928" y="22524"/>
                    <a:pt x="21934" y="22524"/>
                  </a:cubicBezTo>
                  <a:cubicBezTo>
                    <a:pt x="21968" y="22524"/>
                    <a:pt x="22379" y="22305"/>
                    <a:pt x="22407" y="22277"/>
                  </a:cubicBezTo>
                  <a:cubicBezTo>
                    <a:pt x="22472" y="22212"/>
                    <a:pt x="22634" y="22179"/>
                    <a:pt x="23057" y="21951"/>
                  </a:cubicBezTo>
                  <a:cubicBezTo>
                    <a:pt x="23480" y="21691"/>
                    <a:pt x="24033" y="21301"/>
                    <a:pt x="24358" y="21106"/>
                  </a:cubicBezTo>
                  <a:cubicBezTo>
                    <a:pt x="24683" y="20911"/>
                    <a:pt x="24911" y="20846"/>
                    <a:pt x="25073" y="20716"/>
                  </a:cubicBezTo>
                  <a:cubicBezTo>
                    <a:pt x="25211" y="20605"/>
                    <a:pt x="25466" y="20402"/>
                    <a:pt x="25560" y="20402"/>
                  </a:cubicBezTo>
                  <a:cubicBezTo>
                    <a:pt x="25577" y="20402"/>
                    <a:pt x="25589" y="20408"/>
                    <a:pt x="25594" y="20423"/>
                  </a:cubicBezTo>
                  <a:cubicBezTo>
                    <a:pt x="25659" y="20488"/>
                    <a:pt x="25463" y="20683"/>
                    <a:pt x="24976" y="21008"/>
                  </a:cubicBezTo>
                  <a:cubicBezTo>
                    <a:pt x="24455" y="21301"/>
                    <a:pt x="23935" y="21529"/>
                    <a:pt x="24033" y="21659"/>
                  </a:cubicBezTo>
                  <a:cubicBezTo>
                    <a:pt x="24051" y="21695"/>
                    <a:pt x="24119" y="21724"/>
                    <a:pt x="24234" y="21724"/>
                  </a:cubicBezTo>
                  <a:cubicBezTo>
                    <a:pt x="24529" y="21724"/>
                    <a:pt x="25130" y="21531"/>
                    <a:pt x="25951" y="20781"/>
                  </a:cubicBezTo>
                  <a:cubicBezTo>
                    <a:pt x="27122" y="19740"/>
                    <a:pt x="27057" y="19740"/>
                    <a:pt x="27545" y="19382"/>
                  </a:cubicBezTo>
                  <a:cubicBezTo>
                    <a:pt x="28033" y="19057"/>
                    <a:pt x="28455" y="18634"/>
                    <a:pt x="28325" y="18537"/>
                  </a:cubicBezTo>
                  <a:cubicBezTo>
                    <a:pt x="28307" y="18523"/>
                    <a:pt x="28284" y="18517"/>
                    <a:pt x="28257" y="18517"/>
                  </a:cubicBezTo>
                  <a:cubicBezTo>
                    <a:pt x="28091" y="18517"/>
                    <a:pt x="27778" y="18750"/>
                    <a:pt x="27610" y="18862"/>
                  </a:cubicBezTo>
                  <a:cubicBezTo>
                    <a:pt x="27545" y="18905"/>
                    <a:pt x="27476" y="18920"/>
                    <a:pt x="27413" y="18920"/>
                  </a:cubicBezTo>
                  <a:cubicBezTo>
                    <a:pt x="27288" y="18920"/>
                    <a:pt x="27187" y="18862"/>
                    <a:pt x="27187" y="18862"/>
                  </a:cubicBezTo>
                  <a:lnTo>
                    <a:pt x="27057" y="19090"/>
                  </a:lnTo>
                  <a:lnTo>
                    <a:pt x="26667" y="19187"/>
                  </a:lnTo>
                  <a:cubicBezTo>
                    <a:pt x="26667" y="19187"/>
                    <a:pt x="26537" y="19480"/>
                    <a:pt x="26504" y="19545"/>
                  </a:cubicBezTo>
                  <a:cubicBezTo>
                    <a:pt x="26472" y="19610"/>
                    <a:pt x="26374" y="19675"/>
                    <a:pt x="26374" y="19740"/>
                  </a:cubicBezTo>
                  <a:cubicBezTo>
                    <a:pt x="26345" y="19769"/>
                    <a:pt x="26266" y="20050"/>
                    <a:pt x="26159" y="20050"/>
                  </a:cubicBezTo>
                  <a:cubicBezTo>
                    <a:pt x="26144" y="20050"/>
                    <a:pt x="26129" y="20044"/>
                    <a:pt x="26114" y="20033"/>
                  </a:cubicBezTo>
                  <a:cubicBezTo>
                    <a:pt x="25984" y="19903"/>
                    <a:pt x="25724" y="19838"/>
                    <a:pt x="25919" y="19675"/>
                  </a:cubicBezTo>
                  <a:cubicBezTo>
                    <a:pt x="26114" y="19545"/>
                    <a:pt x="26244" y="19447"/>
                    <a:pt x="26244" y="19350"/>
                  </a:cubicBezTo>
                  <a:cubicBezTo>
                    <a:pt x="26244" y="19252"/>
                    <a:pt x="26407" y="19155"/>
                    <a:pt x="26407" y="19025"/>
                  </a:cubicBezTo>
                  <a:cubicBezTo>
                    <a:pt x="26407" y="18927"/>
                    <a:pt x="26602" y="18699"/>
                    <a:pt x="26699" y="18667"/>
                  </a:cubicBezTo>
                  <a:cubicBezTo>
                    <a:pt x="26797" y="18634"/>
                    <a:pt x="26959" y="18699"/>
                    <a:pt x="26959" y="18569"/>
                  </a:cubicBezTo>
                  <a:cubicBezTo>
                    <a:pt x="26959" y="18468"/>
                    <a:pt x="26832" y="18417"/>
                    <a:pt x="26682" y="18417"/>
                  </a:cubicBezTo>
                  <a:cubicBezTo>
                    <a:pt x="26591" y="18417"/>
                    <a:pt x="26492" y="18435"/>
                    <a:pt x="26407" y="18472"/>
                  </a:cubicBezTo>
                  <a:cubicBezTo>
                    <a:pt x="26211" y="18602"/>
                    <a:pt x="26081" y="19057"/>
                    <a:pt x="26016" y="19155"/>
                  </a:cubicBezTo>
                  <a:cubicBezTo>
                    <a:pt x="25951" y="19252"/>
                    <a:pt x="25529" y="19480"/>
                    <a:pt x="25301" y="19610"/>
                  </a:cubicBezTo>
                  <a:cubicBezTo>
                    <a:pt x="25073" y="19773"/>
                    <a:pt x="24325" y="20065"/>
                    <a:pt x="23968" y="20065"/>
                  </a:cubicBezTo>
                  <a:lnTo>
                    <a:pt x="23903" y="20065"/>
                  </a:lnTo>
                  <a:cubicBezTo>
                    <a:pt x="23903" y="20065"/>
                    <a:pt x="23838" y="20455"/>
                    <a:pt x="23610" y="20488"/>
                  </a:cubicBezTo>
                  <a:cubicBezTo>
                    <a:pt x="23458" y="20488"/>
                    <a:pt x="23277" y="20445"/>
                    <a:pt x="23126" y="20445"/>
                  </a:cubicBezTo>
                  <a:cubicBezTo>
                    <a:pt x="23050" y="20445"/>
                    <a:pt x="22981" y="20455"/>
                    <a:pt x="22927" y="20488"/>
                  </a:cubicBezTo>
                  <a:cubicBezTo>
                    <a:pt x="22797" y="20586"/>
                    <a:pt x="22797" y="20813"/>
                    <a:pt x="22797" y="20813"/>
                  </a:cubicBezTo>
                  <a:cubicBezTo>
                    <a:pt x="22797" y="20813"/>
                    <a:pt x="22707" y="20797"/>
                    <a:pt x="22606" y="20797"/>
                  </a:cubicBezTo>
                  <a:cubicBezTo>
                    <a:pt x="22504" y="20797"/>
                    <a:pt x="22390" y="20813"/>
                    <a:pt x="22342" y="20878"/>
                  </a:cubicBezTo>
                  <a:cubicBezTo>
                    <a:pt x="22244" y="20976"/>
                    <a:pt x="22244" y="21236"/>
                    <a:pt x="22244" y="21236"/>
                  </a:cubicBezTo>
                  <a:cubicBezTo>
                    <a:pt x="22244" y="21236"/>
                    <a:pt x="22220" y="21228"/>
                    <a:pt x="22187" y="21228"/>
                  </a:cubicBezTo>
                  <a:cubicBezTo>
                    <a:pt x="22155" y="21228"/>
                    <a:pt x="22114" y="21236"/>
                    <a:pt x="22081" y="21268"/>
                  </a:cubicBezTo>
                  <a:cubicBezTo>
                    <a:pt x="22016" y="21334"/>
                    <a:pt x="22016" y="21529"/>
                    <a:pt x="22016" y="21529"/>
                  </a:cubicBezTo>
                  <a:cubicBezTo>
                    <a:pt x="22016" y="21529"/>
                    <a:pt x="21756" y="21496"/>
                    <a:pt x="21659" y="21496"/>
                  </a:cubicBezTo>
                  <a:lnTo>
                    <a:pt x="21561" y="21203"/>
                  </a:lnTo>
                  <a:cubicBezTo>
                    <a:pt x="21561" y="21203"/>
                    <a:pt x="22081" y="20748"/>
                    <a:pt x="22114" y="20488"/>
                  </a:cubicBezTo>
                  <a:lnTo>
                    <a:pt x="21854" y="20000"/>
                  </a:lnTo>
                  <a:lnTo>
                    <a:pt x="22277" y="19350"/>
                  </a:lnTo>
                  <a:cubicBezTo>
                    <a:pt x="22277" y="19350"/>
                    <a:pt x="22081" y="18960"/>
                    <a:pt x="21951" y="18342"/>
                  </a:cubicBezTo>
                  <a:lnTo>
                    <a:pt x="21886" y="18114"/>
                  </a:lnTo>
                  <a:cubicBezTo>
                    <a:pt x="21821" y="17789"/>
                    <a:pt x="21724" y="17496"/>
                    <a:pt x="21691" y="17366"/>
                  </a:cubicBezTo>
                  <a:cubicBezTo>
                    <a:pt x="21594" y="17008"/>
                    <a:pt x="21464" y="15708"/>
                    <a:pt x="21431" y="15447"/>
                  </a:cubicBezTo>
                  <a:cubicBezTo>
                    <a:pt x="21431" y="15187"/>
                    <a:pt x="21301" y="12618"/>
                    <a:pt x="21268" y="11675"/>
                  </a:cubicBezTo>
                  <a:cubicBezTo>
                    <a:pt x="21268" y="11643"/>
                    <a:pt x="21268" y="11643"/>
                    <a:pt x="21268" y="11610"/>
                  </a:cubicBezTo>
                  <a:cubicBezTo>
                    <a:pt x="21268" y="11610"/>
                    <a:pt x="21008" y="10765"/>
                    <a:pt x="20976" y="10212"/>
                  </a:cubicBezTo>
                  <a:cubicBezTo>
                    <a:pt x="20878" y="9887"/>
                    <a:pt x="20781" y="9529"/>
                    <a:pt x="20683" y="9236"/>
                  </a:cubicBezTo>
                  <a:cubicBezTo>
                    <a:pt x="20586" y="9009"/>
                    <a:pt x="20488" y="8748"/>
                    <a:pt x="20455" y="8391"/>
                  </a:cubicBezTo>
                  <a:cubicBezTo>
                    <a:pt x="20423" y="8326"/>
                    <a:pt x="20423" y="8293"/>
                    <a:pt x="20423" y="8261"/>
                  </a:cubicBezTo>
                  <a:cubicBezTo>
                    <a:pt x="20423" y="8228"/>
                    <a:pt x="20390" y="8196"/>
                    <a:pt x="20390" y="8163"/>
                  </a:cubicBezTo>
                  <a:cubicBezTo>
                    <a:pt x="20390" y="8131"/>
                    <a:pt x="20390" y="8131"/>
                    <a:pt x="20390" y="8131"/>
                  </a:cubicBezTo>
                  <a:cubicBezTo>
                    <a:pt x="20358" y="8040"/>
                    <a:pt x="20316" y="8003"/>
                    <a:pt x="20271" y="8003"/>
                  </a:cubicBezTo>
                  <a:cubicBezTo>
                    <a:pt x="20087" y="8003"/>
                    <a:pt x="19838" y="8586"/>
                    <a:pt x="19838" y="8586"/>
                  </a:cubicBezTo>
                  <a:cubicBezTo>
                    <a:pt x="19838" y="8586"/>
                    <a:pt x="19903" y="8131"/>
                    <a:pt x="19903" y="7708"/>
                  </a:cubicBezTo>
                  <a:cubicBezTo>
                    <a:pt x="19870" y="7448"/>
                    <a:pt x="19773" y="7155"/>
                    <a:pt x="19708" y="6927"/>
                  </a:cubicBezTo>
                  <a:cubicBezTo>
                    <a:pt x="19642" y="6862"/>
                    <a:pt x="19610" y="6765"/>
                    <a:pt x="19577" y="6667"/>
                  </a:cubicBezTo>
                  <a:cubicBezTo>
                    <a:pt x="19382" y="6277"/>
                    <a:pt x="19382" y="6017"/>
                    <a:pt x="19415" y="5562"/>
                  </a:cubicBezTo>
                  <a:cubicBezTo>
                    <a:pt x="19415" y="4749"/>
                    <a:pt x="19350" y="4293"/>
                    <a:pt x="18992" y="3871"/>
                  </a:cubicBezTo>
                  <a:cubicBezTo>
                    <a:pt x="18829" y="3675"/>
                    <a:pt x="18732" y="3480"/>
                    <a:pt x="18699" y="3285"/>
                  </a:cubicBezTo>
                  <a:cubicBezTo>
                    <a:pt x="18667" y="3155"/>
                    <a:pt x="18634" y="3025"/>
                    <a:pt x="18699" y="2895"/>
                  </a:cubicBezTo>
                  <a:cubicBezTo>
                    <a:pt x="18699" y="2862"/>
                    <a:pt x="18699" y="2830"/>
                    <a:pt x="18732" y="2765"/>
                  </a:cubicBezTo>
                  <a:cubicBezTo>
                    <a:pt x="18732" y="2765"/>
                    <a:pt x="18732" y="2732"/>
                    <a:pt x="18732" y="2700"/>
                  </a:cubicBezTo>
                  <a:cubicBezTo>
                    <a:pt x="18732" y="2635"/>
                    <a:pt x="18732" y="2537"/>
                    <a:pt x="18732" y="2440"/>
                  </a:cubicBezTo>
                  <a:cubicBezTo>
                    <a:pt x="18634" y="2114"/>
                    <a:pt x="18407" y="1724"/>
                    <a:pt x="18407" y="1724"/>
                  </a:cubicBezTo>
                  <a:lnTo>
                    <a:pt x="2455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1"/>
            <p:cNvSpPr/>
            <p:nvPr/>
          </p:nvSpPr>
          <p:spPr>
            <a:xfrm>
              <a:off x="4449621" y="2130293"/>
              <a:ext cx="115627" cy="226501"/>
            </a:xfrm>
            <a:custGeom>
              <a:avLst/>
              <a:gdLst/>
              <a:ahLst/>
              <a:cxnLst/>
              <a:rect l="l" t="t" r="r" b="b"/>
              <a:pathLst>
                <a:path w="6375" h="12488" extrusionOk="0">
                  <a:moveTo>
                    <a:pt x="554" y="11577"/>
                  </a:moveTo>
                  <a:cubicBezTo>
                    <a:pt x="550" y="11600"/>
                    <a:pt x="546" y="11623"/>
                    <a:pt x="543" y="11646"/>
                  </a:cubicBezTo>
                  <a:lnTo>
                    <a:pt x="543" y="11646"/>
                  </a:lnTo>
                  <a:cubicBezTo>
                    <a:pt x="549" y="11635"/>
                    <a:pt x="554" y="11623"/>
                    <a:pt x="554" y="11610"/>
                  </a:cubicBezTo>
                  <a:lnTo>
                    <a:pt x="554" y="11577"/>
                  </a:lnTo>
                  <a:close/>
                  <a:moveTo>
                    <a:pt x="543" y="11646"/>
                  </a:moveTo>
                  <a:lnTo>
                    <a:pt x="543" y="11646"/>
                  </a:lnTo>
                  <a:cubicBezTo>
                    <a:pt x="533" y="11663"/>
                    <a:pt x="521" y="11675"/>
                    <a:pt x="521" y="11675"/>
                  </a:cubicBezTo>
                  <a:cubicBezTo>
                    <a:pt x="521" y="11718"/>
                    <a:pt x="522" y="11770"/>
                    <a:pt x="524" y="11826"/>
                  </a:cubicBezTo>
                  <a:lnTo>
                    <a:pt x="524" y="11826"/>
                  </a:lnTo>
                  <a:cubicBezTo>
                    <a:pt x="528" y="11765"/>
                    <a:pt x="534" y="11704"/>
                    <a:pt x="543" y="11646"/>
                  </a:cubicBezTo>
                  <a:close/>
                  <a:moveTo>
                    <a:pt x="2017" y="0"/>
                  </a:moveTo>
                  <a:lnTo>
                    <a:pt x="1822" y="228"/>
                  </a:lnTo>
                  <a:lnTo>
                    <a:pt x="1464" y="195"/>
                  </a:lnTo>
                  <a:cubicBezTo>
                    <a:pt x="1464" y="195"/>
                    <a:pt x="1204" y="358"/>
                    <a:pt x="1172" y="488"/>
                  </a:cubicBezTo>
                  <a:cubicBezTo>
                    <a:pt x="1139" y="586"/>
                    <a:pt x="1009" y="651"/>
                    <a:pt x="1009" y="651"/>
                  </a:cubicBezTo>
                  <a:lnTo>
                    <a:pt x="1107" y="1334"/>
                  </a:lnTo>
                  <a:lnTo>
                    <a:pt x="1107" y="1431"/>
                  </a:lnTo>
                  <a:cubicBezTo>
                    <a:pt x="1107" y="1431"/>
                    <a:pt x="944" y="1821"/>
                    <a:pt x="1172" y="2082"/>
                  </a:cubicBezTo>
                  <a:cubicBezTo>
                    <a:pt x="1334" y="2244"/>
                    <a:pt x="1269" y="2374"/>
                    <a:pt x="1237" y="2504"/>
                  </a:cubicBezTo>
                  <a:cubicBezTo>
                    <a:pt x="1204" y="2634"/>
                    <a:pt x="1172" y="2764"/>
                    <a:pt x="1204" y="2960"/>
                  </a:cubicBezTo>
                  <a:cubicBezTo>
                    <a:pt x="1302" y="3122"/>
                    <a:pt x="1399" y="3317"/>
                    <a:pt x="1432" y="3382"/>
                  </a:cubicBezTo>
                  <a:cubicBezTo>
                    <a:pt x="1464" y="3447"/>
                    <a:pt x="1497" y="3545"/>
                    <a:pt x="1497" y="3643"/>
                  </a:cubicBezTo>
                  <a:cubicBezTo>
                    <a:pt x="1627" y="4130"/>
                    <a:pt x="1464" y="4846"/>
                    <a:pt x="1009" y="5041"/>
                  </a:cubicBezTo>
                  <a:cubicBezTo>
                    <a:pt x="976" y="5073"/>
                    <a:pt x="879" y="5106"/>
                    <a:pt x="781" y="5106"/>
                  </a:cubicBezTo>
                  <a:cubicBezTo>
                    <a:pt x="619" y="5171"/>
                    <a:pt x="554" y="5268"/>
                    <a:pt x="521" y="5334"/>
                  </a:cubicBezTo>
                  <a:cubicBezTo>
                    <a:pt x="489" y="5399"/>
                    <a:pt x="489" y="5464"/>
                    <a:pt x="489" y="5529"/>
                  </a:cubicBezTo>
                  <a:cubicBezTo>
                    <a:pt x="521" y="5756"/>
                    <a:pt x="586" y="6049"/>
                    <a:pt x="586" y="6244"/>
                  </a:cubicBezTo>
                  <a:lnTo>
                    <a:pt x="586" y="7155"/>
                  </a:lnTo>
                  <a:cubicBezTo>
                    <a:pt x="586" y="7382"/>
                    <a:pt x="651" y="7838"/>
                    <a:pt x="586" y="7968"/>
                  </a:cubicBezTo>
                  <a:cubicBezTo>
                    <a:pt x="554" y="8000"/>
                    <a:pt x="521" y="8033"/>
                    <a:pt x="489" y="8065"/>
                  </a:cubicBezTo>
                  <a:lnTo>
                    <a:pt x="456" y="8065"/>
                  </a:lnTo>
                  <a:cubicBezTo>
                    <a:pt x="424" y="8098"/>
                    <a:pt x="424" y="8130"/>
                    <a:pt x="391" y="8130"/>
                  </a:cubicBezTo>
                  <a:cubicBezTo>
                    <a:pt x="326" y="8195"/>
                    <a:pt x="294" y="8293"/>
                    <a:pt x="261" y="8358"/>
                  </a:cubicBezTo>
                  <a:lnTo>
                    <a:pt x="261" y="8781"/>
                  </a:lnTo>
                  <a:cubicBezTo>
                    <a:pt x="261" y="8813"/>
                    <a:pt x="228" y="8846"/>
                    <a:pt x="228" y="8878"/>
                  </a:cubicBezTo>
                  <a:cubicBezTo>
                    <a:pt x="196" y="9008"/>
                    <a:pt x="163" y="9106"/>
                    <a:pt x="98" y="9138"/>
                  </a:cubicBezTo>
                  <a:lnTo>
                    <a:pt x="33" y="9171"/>
                  </a:lnTo>
                  <a:cubicBezTo>
                    <a:pt x="33" y="9203"/>
                    <a:pt x="1" y="9203"/>
                    <a:pt x="1" y="9203"/>
                  </a:cubicBezTo>
                  <a:cubicBezTo>
                    <a:pt x="1" y="9203"/>
                    <a:pt x="33" y="9268"/>
                    <a:pt x="98" y="9333"/>
                  </a:cubicBezTo>
                  <a:cubicBezTo>
                    <a:pt x="359" y="9529"/>
                    <a:pt x="456" y="10049"/>
                    <a:pt x="456" y="10472"/>
                  </a:cubicBezTo>
                  <a:cubicBezTo>
                    <a:pt x="489" y="10602"/>
                    <a:pt x="489" y="10732"/>
                    <a:pt x="521" y="10829"/>
                  </a:cubicBezTo>
                  <a:cubicBezTo>
                    <a:pt x="554" y="10927"/>
                    <a:pt x="619" y="11057"/>
                    <a:pt x="651" y="11155"/>
                  </a:cubicBezTo>
                  <a:cubicBezTo>
                    <a:pt x="651" y="11155"/>
                    <a:pt x="684" y="11187"/>
                    <a:pt x="684" y="11187"/>
                  </a:cubicBezTo>
                  <a:cubicBezTo>
                    <a:pt x="684" y="11187"/>
                    <a:pt x="684" y="11220"/>
                    <a:pt x="684" y="11220"/>
                  </a:cubicBezTo>
                  <a:cubicBezTo>
                    <a:pt x="684" y="11252"/>
                    <a:pt x="684" y="11252"/>
                    <a:pt x="684" y="11252"/>
                  </a:cubicBezTo>
                  <a:cubicBezTo>
                    <a:pt x="684" y="11252"/>
                    <a:pt x="619" y="11350"/>
                    <a:pt x="586" y="11415"/>
                  </a:cubicBezTo>
                  <a:cubicBezTo>
                    <a:pt x="554" y="11480"/>
                    <a:pt x="554" y="11545"/>
                    <a:pt x="554" y="11610"/>
                  </a:cubicBezTo>
                  <a:cubicBezTo>
                    <a:pt x="554" y="11772"/>
                    <a:pt x="554" y="12130"/>
                    <a:pt x="554" y="12130"/>
                  </a:cubicBezTo>
                  <a:lnTo>
                    <a:pt x="554" y="12481"/>
                  </a:lnTo>
                  <a:lnTo>
                    <a:pt x="554" y="12481"/>
                  </a:lnTo>
                  <a:lnTo>
                    <a:pt x="4781" y="11610"/>
                  </a:lnTo>
                  <a:lnTo>
                    <a:pt x="4911" y="11155"/>
                  </a:lnTo>
                  <a:lnTo>
                    <a:pt x="4944" y="11122"/>
                  </a:lnTo>
                  <a:lnTo>
                    <a:pt x="5204" y="11057"/>
                  </a:lnTo>
                  <a:lnTo>
                    <a:pt x="5269" y="11057"/>
                  </a:lnTo>
                  <a:lnTo>
                    <a:pt x="5562" y="10764"/>
                  </a:lnTo>
                  <a:lnTo>
                    <a:pt x="5627" y="10667"/>
                  </a:lnTo>
                  <a:lnTo>
                    <a:pt x="6212" y="10732"/>
                  </a:lnTo>
                  <a:cubicBezTo>
                    <a:pt x="6245" y="10634"/>
                    <a:pt x="6342" y="10472"/>
                    <a:pt x="6375" y="10407"/>
                  </a:cubicBezTo>
                  <a:lnTo>
                    <a:pt x="6375" y="10407"/>
                  </a:lnTo>
                  <a:cubicBezTo>
                    <a:pt x="6342" y="10416"/>
                    <a:pt x="6310" y="10420"/>
                    <a:pt x="6279" y="10420"/>
                  </a:cubicBezTo>
                  <a:cubicBezTo>
                    <a:pt x="5875" y="10420"/>
                    <a:pt x="5594" y="9691"/>
                    <a:pt x="5594" y="9691"/>
                  </a:cubicBezTo>
                  <a:lnTo>
                    <a:pt x="2017" y="0"/>
                  </a:lnTo>
                  <a:close/>
                  <a:moveTo>
                    <a:pt x="524" y="11826"/>
                  </a:moveTo>
                  <a:lnTo>
                    <a:pt x="524" y="11826"/>
                  </a:lnTo>
                  <a:cubicBezTo>
                    <a:pt x="501" y="12129"/>
                    <a:pt x="521" y="12437"/>
                    <a:pt x="521" y="12488"/>
                  </a:cubicBezTo>
                  <a:lnTo>
                    <a:pt x="553" y="12481"/>
                  </a:lnTo>
                  <a:lnTo>
                    <a:pt x="553" y="12481"/>
                  </a:lnTo>
                  <a:cubicBezTo>
                    <a:pt x="550" y="12429"/>
                    <a:pt x="531" y="12083"/>
                    <a:pt x="524" y="11826"/>
                  </a:cubicBezTo>
                  <a:close/>
                  <a:moveTo>
                    <a:pt x="554" y="12481"/>
                  </a:moveTo>
                  <a:lnTo>
                    <a:pt x="553" y="12481"/>
                  </a:lnTo>
                  <a:lnTo>
                    <a:pt x="553" y="12481"/>
                  </a:lnTo>
                  <a:cubicBezTo>
                    <a:pt x="554" y="12486"/>
                    <a:pt x="554" y="12488"/>
                    <a:pt x="554" y="12488"/>
                  </a:cubicBezTo>
                  <a:lnTo>
                    <a:pt x="554" y="1248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1"/>
            <p:cNvSpPr/>
            <p:nvPr/>
          </p:nvSpPr>
          <p:spPr>
            <a:xfrm>
              <a:off x="4356430" y="2156828"/>
              <a:ext cx="119762" cy="211175"/>
            </a:xfrm>
            <a:custGeom>
              <a:avLst/>
              <a:gdLst/>
              <a:ahLst/>
              <a:cxnLst/>
              <a:rect l="l" t="t" r="r" b="b"/>
              <a:pathLst>
                <a:path w="6603" h="11643" extrusionOk="0">
                  <a:moveTo>
                    <a:pt x="6147" y="1"/>
                  </a:moveTo>
                  <a:lnTo>
                    <a:pt x="1" y="1724"/>
                  </a:lnTo>
                  <a:cubicBezTo>
                    <a:pt x="1" y="1724"/>
                    <a:pt x="66" y="1822"/>
                    <a:pt x="131" y="1952"/>
                  </a:cubicBezTo>
                  <a:cubicBezTo>
                    <a:pt x="261" y="2147"/>
                    <a:pt x="391" y="2472"/>
                    <a:pt x="326" y="2700"/>
                  </a:cubicBezTo>
                  <a:cubicBezTo>
                    <a:pt x="326" y="2765"/>
                    <a:pt x="326" y="2830"/>
                    <a:pt x="293" y="2862"/>
                  </a:cubicBezTo>
                  <a:cubicBezTo>
                    <a:pt x="293" y="2960"/>
                    <a:pt x="293" y="3025"/>
                    <a:pt x="293" y="3123"/>
                  </a:cubicBezTo>
                  <a:cubicBezTo>
                    <a:pt x="293" y="3253"/>
                    <a:pt x="326" y="3350"/>
                    <a:pt x="391" y="3480"/>
                  </a:cubicBezTo>
                  <a:cubicBezTo>
                    <a:pt x="521" y="3708"/>
                    <a:pt x="716" y="3968"/>
                    <a:pt x="846" y="4228"/>
                  </a:cubicBezTo>
                  <a:cubicBezTo>
                    <a:pt x="1106" y="4749"/>
                    <a:pt x="1041" y="5009"/>
                    <a:pt x="1009" y="5529"/>
                  </a:cubicBezTo>
                  <a:lnTo>
                    <a:pt x="1009" y="5562"/>
                  </a:lnTo>
                  <a:cubicBezTo>
                    <a:pt x="1009" y="6049"/>
                    <a:pt x="1074" y="6375"/>
                    <a:pt x="1171" y="6635"/>
                  </a:cubicBezTo>
                  <a:lnTo>
                    <a:pt x="1204" y="6732"/>
                  </a:lnTo>
                  <a:cubicBezTo>
                    <a:pt x="1236" y="6797"/>
                    <a:pt x="1236" y="6830"/>
                    <a:pt x="1269" y="6895"/>
                  </a:cubicBezTo>
                  <a:cubicBezTo>
                    <a:pt x="1302" y="6960"/>
                    <a:pt x="1334" y="7025"/>
                    <a:pt x="1367" y="7090"/>
                  </a:cubicBezTo>
                  <a:cubicBezTo>
                    <a:pt x="1367" y="7090"/>
                    <a:pt x="1367" y="7090"/>
                    <a:pt x="1399" y="7122"/>
                  </a:cubicBezTo>
                  <a:cubicBezTo>
                    <a:pt x="1464" y="7220"/>
                    <a:pt x="1497" y="7415"/>
                    <a:pt x="1497" y="7643"/>
                  </a:cubicBezTo>
                  <a:cubicBezTo>
                    <a:pt x="1497" y="7675"/>
                    <a:pt x="1497" y="7740"/>
                    <a:pt x="1497" y="7773"/>
                  </a:cubicBezTo>
                  <a:cubicBezTo>
                    <a:pt x="1529" y="7968"/>
                    <a:pt x="1529" y="8131"/>
                    <a:pt x="1529" y="8261"/>
                  </a:cubicBezTo>
                  <a:cubicBezTo>
                    <a:pt x="1529" y="8293"/>
                    <a:pt x="1529" y="8293"/>
                    <a:pt x="1529" y="8293"/>
                  </a:cubicBezTo>
                  <a:cubicBezTo>
                    <a:pt x="1529" y="8293"/>
                    <a:pt x="1594" y="8163"/>
                    <a:pt x="1724" y="8098"/>
                  </a:cubicBezTo>
                  <a:cubicBezTo>
                    <a:pt x="1778" y="8027"/>
                    <a:pt x="1831" y="7975"/>
                    <a:pt x="1879" y="7975"/>
                  </a:cubicBezTo>
                  <a:cubicBezTo>
                    <a:pt x="1919" y="7975"/>
                    <a:pt x="1955" y="8010"/>
                    <a:pt x="1984" y="8098"/>
                  </a:cubicBezTo>
                  <a:cubicBezTo>
                    <a:pt x="1984" y="8098"/>
                    <a:pt x="1984" y="8131"/>
                    <a:pt x="1984" y="8131"/>
                  </a:cubicBezTo>
                  <a:cubicBezTo>
                    <a:pt x="2017" y="8196"/>
                    <a:pt x="2017" y="8261"/>
                    <a:pt x="2049" y="8358"/>
                  </a:cubicBezTo>
                  <a:cubicBezTo>
                    <a:pt x="2115" y="8618"/>
                    <a:pt x="2212" y="8944"/>
                    <a:pt x="2342" y="9334"/>
                  </a:cubicBezTo>
                  <a:cubicBezTo>
                    <a:pt x="2440" y="9594"/>
                    <a:pt x="2537" y="9789"/>
                    <a:pt x="2570" y="10082"/>
                  </a:cubicBezTo>
                  <a:cubicBezTo>
                    <a:pt x="2570" y="10082"/>
                    <a:pt x="2570" y="10114"/>
                    <a:pt x="2570" y="10147"/>
                  </a:cubicBezTo>
                  <a:cubicBezTo>
                    <a:pt x="2635" y="10407"/>
                    <a:pt x="2700" y="10667"/>
                    <a:pt x="2732" y="10927"/>
                  </a:cubicBezTo>
                  <a:cubicBezTo>
                    <a:pt x="2797" y="11187"/>
                    <a:pt x="2830" y="11415"/>
                    <a:pt x="2862" y="11643"/>
                  </a:cubicBezTo>
                  <a:lnTo>
                    <a:pt x="2862" y="11610"/>
                  </a:lnTo>
                  <a:lnTo>
                    <a:pt x="5659" y="11057"/>
                  </a:lnTo>
                  <a:cubicBezTo>
                    <a:pt x="5659" y="10960"/>
                    <a:pt x="5627" y="10472"/>
                    <a:pt x="5692" y="10114"/>
                  </a:cubicBezTo>
                  <a:lnTo>
                    <a:pt x="5692" y="10082"/>
                  </a:lnTo>
                  <a:cubicBezTo>
                    <a:pt x="5692" y="10049"/>
                    <a:pt x="5692" y="10017"/>
                    <a:pt x="5724" y="9984"/>
                  </a:cubicBezTo>
                  <a:cubicBezTo>
                    <a:pt x="5724" y="9952"/>
                    <a:pt x="5757" y="9919"/>
                    <a:pt x="5757" y="9887"/>
                  </a:cubicBezTo>
                  <a:cubicBezTo>
                    <a:pt x="5789" y="9822"/>
                    <a:pt x="5789" y="9789"/>
                    <a:pt x="5822" y="9757"/>
                  </a:cubicBezTo>
                  <a:cubicBezTo>
                    <a:pt x="5757" y="9692"/>
                    <a:pt x="5659" y="9464"/>
                    <a:pt x="5594" y="9139"/>
                  </a:cubicBezTo>
                  <a:cubicBezTo>
                    <a:pt x="5594" y="9041"/>
                    <a:pt x="5594" y="8944"/>
                    <a:pt x="5562" y="8879"/>
                  </a:cubicBezTo>
                  <a:cubicBezTo>
                    <a:pt x="5529" y="8716"/>
                    <a:pt x="5529" y="8553"/>
                    <a:pt x="5529" y="8423"/>
                  </a:cubicBezTo>
                  <a:cubicBezTo>
                    <a:pt x="5497" y="8391"/>
                    <a:pt x="5497" y="8358"/>
                    <a:pt x="5497" y="8326"/>
                  </a:cubicBezTo>
                  <a:cubicBezTo>
                    <a:pt x="5497" y="8293"/>
                    <a:pt x="5497" y="8293"/>
                    <a:pt x="5464" y="8261"/>
                  </a:cubicBezTo>
                  <a:cubicBezTo>
                    <a:pt x="5464" y="8196"/>
                    <a:pt x="5399" y="8098"/>
                    <a:pt x="5301" y="8001"/>
                  </a:cubicBezTo>
                  <a:cubicBezTo>
                    <a:pt x="5236" y="7903"/>
                    <a:pt x="5171" y="7838"/>
                    <a:pt x="5139" y="7805"/>
                  </a:cubicBezTo>
                  <a:cubicBezTo>
                    <a:pt x="5106" y="7773"/>
                    <a:pt x="5074" y="7773"/>
                    <a:pt x="5041" y="7773"/>
                  </a:cubicBezTo>
                  <a:cubicBezTo>
                    <a:pt x="5041" y="7773"/>
                    <a:pt x="5334" y="7610"/>
                    <a:pt x="5334" y="7155"/>
                  </a:cubicBezTo>
                  <a:cubicBezTo>
                    <a:pt x="5334" y="7057"/>
                    <a:pt x="5366" y="6960"/>
                    <a:pt x="5399" y="6895"/>
                  </a:cubicBezTo>
                  <a:cubicBezTo>
                    <a:pt x="5399" y="6895"/>
                    <a:pt x="5399" y="6895"/>
                    <a:pt x="5399" y="6862"/>
                  </a:cubicBezTo>
                  <a:lnTo>
                    <a:pt x="5399" y="6830"/>
                  </a:lnTo>
                  <a:cubicBezTo>
                    <a:pt x="5399" y="6732"/>
                    <a:pt x="5464" y="6700"/>
                    <a:pt x="5562" y="6635"/>
                  </a:cubicBezTo>
                  <a:cubicBezTo>
                    <a:pt x="5627" y="6537"/>
                    <a:pt x="5724" y="6407"/>
                    <a:pt x="5724" y="6212"/>
                  </a:cubicBezTo>
                  <a:lnTo>
                    <a:pt x="5724" y="6179"/>
                  </a:lnTo>
                  <a:cubicBezTo>
                    <a:pt x="5724" y="6147"/>
                    <a:pt x="5692" y="6114"/>
                    <a:pt x="5692" y="6114"/>
                  </a:cubicBezTo>
                  <a:cubicBezTo>
                    <a:pt x="5692" y="6114"/>
                    <a:pt x="5659" y="4521"/>
                    <a:pt x="5627" y="4098"/>
                  </a:cubicBezTo>
                  <a:lnTo>
                    <a:pt x="5627" y="4066"/>
                  </a:lnTo>
                  <a:cubicBezTo>
                    <a:pt x="5627" y="4066"/>
                    <a:pt x="5594" y="4033"/>
                    <a:pt x="5627" y="3936"/>
                  </a:cubicBezTo>
                  <a:cubicBezTo>
                    <a:pt x="5627" y="3903"/>
                    <a:pt x="5627" y="3838"/>
                    <a:pt x="5627" y="3805"/>
                  </a:cubicBezTo>
                  <a:cubicBezTo>
                    <a:pt x="5627" y="3773"/>
                    <a:pt x="5659" y="3740"/>
                    <a:pt x="5692" y="3740"/>
                  </a:cubicBezTo>
                  <a:cubicBezTo>
                    <a:pt x="5757" y="3643"/>
                    <a:pt x="5822" y="3643"/>
                    <a:pt x="5952" y="3643"/>
                  </a:cubicBezTo>
                  <a:cubicBezTo>
                    <a:pt x="5984" y="3610"/>
                    <a:pt x="6017" y="3610"/>
                    <a:pt x="6082" y="3610"/>
                  </a:cubicBezTo>
                  <a:cubicBezTo>
                    <a:pt x="6082" y="3610"/>
                    <a:pt x="6082" y="3578"/>
                    <a:pt x="6082" y="3578"/>
                  </a:cubicBezTo>
                  <a:cubicBezTo>
                    <a:pt x="6114" y="3578"/>
                    <a:pt x="6147" y="3578"/>
                    <a:pt x="6147" y="3545"/>
                  </a:cubicBezTo>
                  <a:cubicBezTo>
                    <a:pt x="6245" y="3415"/>
                    <a:pt x="6505" y="3090"/>
                    <a:pt x="6537" y="2895"/>
                  </a:cubicBezTo>
                  <a:cubicBezTo>
                    <a:pt x="6570" y="2765"/>
                    <a:pt x="6602" y="2440"/>
                    <a:pt x="6602" y="2212"/>
                  </a:cubicBezTo>
                  <a:cubicBezTo>
                    <a:pt x="6602" y="2180"/>
                    <a:pt x="6602" y="2180"/>
                    <a:pt x="6602" y="2147"/>
                  </a:cubicBezTo>
                  <a:cubicBezTo>
                    <a:pt x="6602" y="2082"/>
                    <a:pt x="6570" y="2049"/>
                    <a:pt x="6537" y="2017"/>
                  </a:cubicBezTo>
                  <a:cubicBezTo>
                    <a:pt x="6472" y="1887"/>
                    <a:pt x="6440" y="1789"/>
                    <a:pt x="6407" y="1692"/>
                  </a:cubicBezTo>
                  <a:cubicBezTo>
                    <a:pt x="6277" y="1529"/>
                    <a:pt x="6179" y="1367"/>
                    <a:pt x="6277" y="1269"/>
                  </a:cubicBezTo>
                  <a:cubicBezTo>
                    <a:pt x="6277" y="1204"/>
                    <a:pt x="6310" y="1139"/>
                    <a:pt x="6342" y="1041"/>
                  </a:cubicBezTo>
                  <a:cubicBezTo>
                    <a:pt x="6375" y="879"/>
                    <a:pt x="6310" y="651"/>
                    <a:pt x="6212" y="521"/>
                  </a:cubicBezTo>
                  <a:cubicBezTo>
                    <a:pt x="6212" y="488"/>
                    <a:pt x="6179" y="456"/>
                    <a:pt x="6179" y="456"/>
                  </a:cubicBezTo>
                  <a:cubicBezTo>
                    <a:pt x="6114" y="293"/>
                    <a:pt x="6147" y="98"/>
                    <a:pt x="614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1"/>
            <p:cNvSpPr/>
            <p:nvPr/>
          </p:nvSpPr>
          <p:spPr>
            <a:xfrm>
              <a:off x="3195068" y="2169778"/>
              <a:ext cx="351577" cy="372218"/>
            </a:xfrm>
            <a:custGeom>
              <a:avLst/>
              <a:gdLst/>
              <a:ahLst/>
              <a:cxnLst/>
              <a:rect l="l" t="t" r="r" b="b"/>
              <a:pathLst>
                <a:path w="19384" h="20522" extrusionOk="0">
                  <a:moveTo>
                    <a:pt x="6247" y="0"/>
                  </a:moveTo>
                  <a:cubicBezTo>
                    <a:pt x="6226" y="0"/>
                    <a:pt x="6203" y="1"/>
                    <a:pt x="6179" y="2"/>
                  </a:cubicBezTo>
                  <a:cubicBezTo>
                    <a:pt x="5659" y="35"/>
                    <a:pt x="5496" y="360"/>
                    <a:pt x="5204" y="490"/>
                  </a:cubicBezTo>
                  <a:cubicBezTo>
                    <a:pt x="4911" y="587"/>
                    <a:pt x="4813" y="620"/>
                    <a:pt x="4586" y="620"/>
                  </a:cubicBezTo>
                  <a:cubicBezTo>
                    <a:pt x="4326" y="620"/>
                    <a:pt x="4326" y="750"/>
                    <a:pt x="4131" y="815"/>
                  </a:cubicBezTo>
                  <a:cubicBezTo>
                    <a:pt x="3935" y="880"/>
                    <a:pt x="2602" y="1238"/>
                    <a:pt x="2277" y="1433"/>
                  </a:cubicBezTo>
                  <a:lnTo>
                    <a:pt x="2017" y="1400"/>
                  </a:lnTo>
                  <a:lnTo>
                    <a:pt x="1887" y="4230"/>
                  </a:lnTo>
                  <a:cubicBezTo>
                    <a:pt x="1887" y="4230"/>
                    <a:pt x="1627" y="4555"/>
                    <a:pt x="1204" y="4978"/>
                  </a:cubicBezTo>
                  <a:cubicBezTo>
                    <a:pt x="881" y="5301"/>
                    <a:pt x="367" y="5339"/>
                    <a:pt x="143" y="5339"/>
                  </a:cubicBezTo>
                  <a:cubicBezTo>
                    <a:pt x="75" y="5339"/>
                    <a:pt x="33" y="5335"/>
                    <a:pt x="33" y="5335"/>
                  </a:cubicBezTo>
                  <a:lnTo>
                    <a:pt x="33" y="5335"/>
                  </a:lnTo>
                  <a:cubicBezTo>
                    <a:pt x="358" y="5986"/>
                    <a:pt x="196" y="6961"/>
                    <a:pt x="358" y="7156"/>
                  </a:cubicBezTo>
                  <a:cubicBezTo>
                    <a:pt x="521" y="7319"/>
                    <a:pt x="651" y="7904"/>
                    <a:pt x="391" y="8262"/>
                  </a:cubicBezTo>
                  <a:cubicBezTo>
                    <a:pt x="98" y="8620"/>
                    <a:pt x="1" y="9108"/>
                    <a:pt x="1" y="9530"/>
                  </a:cubicBezTo>
                  <a:cubicBezTo>
                    <a:pt x="1" y="9953"/>
                    <a:pt x="261" y="10376"/>
                    <a:pt x="456" y="10441"/>
                  </a:cubicBezTo>
                  <a:cubicBezTo>
                    <a:pt x="618" y="10506"/>
                    <a:pt x="749" y="10669"/>
                    <a:pt x="944" y="11026"/>
                  </a:cubicBezTo>
                  <a:cubicBezTo>
                    <a:pt x="1158" y="11364"/>
                    <a:pt x="1055" y="11614"/>
                    <a:pt x="1698" y="11614"/>
                  </a:cubicBezTo>
                  <a:cubicBezTo>
                    <a:pt x="1736" y="11614"/>
                    <a:pt x="1777" y="11613"/>
                    <a:pt x="1822" y="11612"/>
                  </a:cubicBezTo>
                  <a:cubicBezTo>
                    <a:pt x="1851" y="11609"/>
                    <a:pt x="1880" y="11608"/>
                    <a:pt x="1909" y="11608"/>
                  </a:cubicBezTo>
                  <a:cubicBezTo>
                    <a:pt x="2600" y="11608"/>
                    <a:pt x="2964" y="12340"/>
                    <a:pt x="3057" y="12652"/>
                  </a:cubicBezTo>
                  <a:cubicBezTo>
                    <a:pt x="3155" y="12977"/>
                    <a:pt x="3383" y="13042"/>
                    <a:pt x="4033" y="13270"/>
                  </a:cubicBezTo>
                  <a:cubicBezTo>
                    <a:pt x="4651" y="13498"/>
                    <a:pt x="4651" y="13758"/>
                    <a:pt x="4618" y="13953"/>
                  </a:cubicBezTo>
                  <a:cubicBezTo>
                    <a:pt x="4586" y="14116"/>
                    <a:pt x="4391" y="14343"/>
                    <a:pt x="4976" y="14473"/>
                  </a:cubicBezTo>
                  <a:cubicBezTo>
                    <a:pt x="5561" y="14571"/>
                    <a:pt x="5366" y="14896"/>
                    <a:pt x="5301" y="15124"/>
                  </a:cubicBezTo>
                  <a:cubicBezTo>
                    <a:pt x="5269" y="15351"/>
                    <a:pt x="5236" y="15481"/>
                    <a:pt x="5366" y="15612"/>
                  </a:cubicBezTo>
                  <a:cubicBezTo>
                    <a:pt x="5529" y="15742"/>
                    <a:pt x="5529" y="16197"/>
                    <a:pt x="5529" y="16197"/>
                  </a:cubicBezTo>
                  <a:cubicBezTo>
                    <a:pt x="5529" y="16197"/>
                    <a:pt x="6212" y="16880"/>
                    <a:pt x="6049" y="17270"/>
                  </a:cubicBezTo>
                  <a:cubicBezTo>
                    <a:pt x="5984" y="17498"/>
                    <a:pt x="5724" y="18018"/>
                    <a:pt x="5724" y="18473"/>
                  </a:cubicBezTo>
                  <a:cubicBezTo>
                    <a:pt x="5724" y="18961"/>
                    <a:pt x="6017" y="19221"/>
                    <a:pt x="6179" y="19449"/>
                  </a:cubicBezTo>
                  <a:cubicBezTo>
                    <a:pt x="6277" y="19611"/>
                    <a:pt x="6407" y="19774"/>
                    <a:pt x="6570" y="19937"/>
                  </a:cubicBezTo>
                  <a:cubicBezTo>
                    <a:pt x="6667" y="20034"/>
                    <a:pt x="6797" y="20132"/>
                    <a:pt x="6895" y="20164"/>
                  </a:cubicBezTo>
                  <a:cubicBezTo>
                    <a:pt x="7155" y="20262"/>
                    <a:pt x="7350" y="20522"/>
                    <a:pt x="7350" y="20522"/>
                  </a:cubicBezTo>
                  <a:lnTo>
                    <a:pt x="17269" y="20294"/>
                  </a:lnTo>
                  <a:lnTo>
                    <a:pt x="17334" y="20262"/>
                  </a:lnTo>
                  <a:cubicBezTo>
                    <a:pt x="17301" y="20164"/>
                    <a:pt x="17301" y="20067"/>
                    <a:pt x="17301" y="20002"/>
                  </a:cubicBezTo>
                  <a:lnTo>
                    <a:pt x="17301" y="19969"/>
                  </a:lnTo>
                  <a:cubicBezTo>
                    <a:pt x="17269" y="19676"/>
                    <a:pt x="17464" y="18766"/>
                    <a:pt x="17366" y="18246"/>
                  </a:cubicBezTo>
                  <a:lnTo>
                    <a:pt x="17334" y="18083"/>
                  </a:lnTo>
                  <a:cubicBezTo>
                    <a:pt x="17269" y="17855"/>
                    <a:pt x="17171" y="17563"/>
                    <a:pt x="17106" y="17270"/>
                  </a:cubicBezTo>
                  <a:cubicBezTo>
                    <a:pt x="17008" y="17010"/>
                    <a:pt x="16943" y="16782"/>
                    <a:pt x="16878" y="16490"/>
                  </a:cubicBezTo>
                  <a:cubicBezTo>
                    <a:pt x="16716" y="15839"/>
                    <a:pt x="16683" y="15254"/>
                    <a:pt x="16813" y="14733"/>
                  </a:cubicBezTo>
                  <a:cubicBezTo>
                    <a:pt x="16878" y="14376"/>
                    <a:pt x="16943" y="14018"/>
                    <a:pt x="17008" y="13693"/>
                  </a:cubicBezTo>
                  <a:cubicBezTo>
                    <a:pt x="17041" y="13465"/>
                    <a:pt x="17073" y="13205"/>
                    <a:pt x="17106" y="13010"/>
                  </a:cubicBezTo>
                  <a:cubicBezTo>
                    <a:pt x="17138" y="12652"/>
                    <a:pt x="17171" y="12327"/>
                    <a:pt x="17334" y="12099"/>
                  </a:cubicBezTo>
                  <a:cubicBezTo>
                    <a:pt x="17366" y="12067"/>
                    <a:pt x="17431" y="12002"/>
                    <a:pt x="17464" y="12002"/>
                  </a:cubicBezTo>
                  <a:cubicBezTo>
                    <a:pt x="17724" y="11807"/>
                    <a:pt x="17789" y="11416"/>
                    <a:pt x="17789" y="11124"/>
                  </a:cubicBezTo>
                  <a:cubicBezTo>
                    <a:pt x="17789" y="10799"/>
                    <a:pt x="18081" y="10018"/>
                    <a:pt x="18504" y="9238"/>
                  </a:cubicBezTo>
                  <a:cubicBezTo>
                    <a:pt x="18927" y="8457"/>
                    <a:pt x="19220" y="7091"/>
                    <a:pt x="19350" y="6506"/>
                  </a:cubicBezTo>
                  <a:cubicBezTo>
                    <a:pt x="19383" y="6373"/>
                    <a:pt x="19375" y="6319"/>
                    <a:pt x="19340" y="6319"/>
                  </a:cubicBezTo>
                  <a:cubicBezTo>
                    <a:pt x="19274" y="6319"/>
                    <a:pt x="19110" y="6519"/>
                    <a:pt x="18960" y="6734"/>
                  </a:cubicBezTo>
                  <a:cubicBezTo>
                    <a:pt x="18862" y="6896"/>
                    <a:pt x="18699" y="7221"/>
                    <a:pt x="18537" y="7352"/>
                  </a:cubicBezTo>
                  <a:cubicBezTo>
                    <a:pt x="18537" y="7352"/>
                    <a:pt x="18504" y="7384"/>
                    <a:pt x="18504" y="7384"/>
                  </a:cubicBezTo>
                  <a:cubicBezTo>
                    <a:pt x="18374" y="7547"/>
                    <a:pt x="18212" y="7774"/>
                    <a:pt x="18114" y="8099"/>
                  </a:cubicBezTo>
                  <a:cubicBezTo>
                    <a:pt x="18081" y="8230"/>
                    <a:pt x="18049" y="8360"/>
                    <a:pt x="18049" y="8425"/>
                  </a:cubicBezTo>
                  <a:cubicBezTo>
                    <a:pt x="18049" y="8685"/>
                    <a:pt x="17919" y="8912"/>
                    <a:pt x="17659" y="9140"/>
                  </a:cubicBezTo>
                  <a:cubicBezTo>
                    <a:pt x="17334" y="9530"/>
                    <a:pt x="16911" y="9856"/>
                    <a:pt x="16716" y="10018"/>
                  </a:cubicBezTo>
                  <a:cubicBezTo>
                    <a:pt x="16423" y="10246"/>
                    <a:pt x="16130" y="11156"/>
                    <a:pt x="16065" y="11449"/>
                  </a:cubicBezTo>
                  <a:cubicBezTo>
                    <a:pt x="16033" y="11579"/>
                    <a:pt x="15968" y="11709"/>
                    <a:pt x="15870" y="11774"/>
                  </a:cubicBezTo>
                  <a:cubicBezTo>
                    <a:pt x="15838" y="11807"/>
                    <a:pt x="15773" y="11807"/>
                    <a:pt x="15740" y="11807"/>
                  </a:cubicBezTo>
                  <a:cubicBezTo>
                    <a:pt x="15415" y="11807"/>
                    <a:pt x="15382" y="11189"/>
                    <a:pt x="15610" y="10929"/>
                  </a:cubicBezTo>
                  <a:cubicBezTo>
                    <a:pt x="15675" y="10864"/>
                    <a:pt x="15740" y="10799"/>
                    <a:pt x="15838" y="10734"/>
                  </a:cubicBezTo>
                  <a:cubicBezTo>
                    <a:pt x="15903" y="10669"/>
                    <a:pt x="16000" y="10604"/>
                    <a:pt x="16033" y="10571"/>
                  </a:cubicBezTo>
                  <a:cubicBezTo>
                    <a:pt x="16195" y="10473"/>
                    <a:pt x="16293" y="10278"/>
                    <a:pt x="16325" y="10083"/>
                  </a:cubicBezTo>
                  <a:cubicBezTo>
                    <a:pt x="16325" y="9986"/>
                    <a:pt x="16358" y="9921"/>
                    <a:pt x="16358" y="9823"/>
                  </a:cubicBezTo>
                  <a:cubicBezTo>
                    <a:pt x="16358" y="9823"/>
                    <a:pt x="16358" y="9791"/>
                    <a:pt x="16358" y="9791"/>
                  </a:cubicBezTo>
                  <a:cubicBezTo>
                    <a:pt x="16390" y="9530"/>
                    <a:pt x="16716" y="9075"/>
                    <a:pt x="16976" y="8782"/>
                  </a:cubicBezTo>
                  <a:cubicBezTo>
                    <a:pt x="17073" y="8620"/>
                    <a:pt x="17171" y="8425"/>
                    <a:pt x="17138" y="8295"/>
                  </a:cubicBezTo>
                  <a:cubicBezTo>
                    <a:pt x="17138" y="8295"/>
                    <a:pt x="17138" y="8262"/>
                    <a:pt x="17106" y="8262"/>
                  </a:cubicBezTo>
                  <a:cubicBezTo>
                    <a:pt x="17008" y="8132"/>
                    <a:pt x="16911" y="8002"/>
                    <a:pt x="16813" y="7872"/>
                  </a:cubicBezTo>
                  <a:lnTo>
                    <a:pt x="16813" y="7872"/>
                  </a:lnTo>
                  <a:cubicBezTo>
                    <a:pt x="16813" y="7872"/>
                    <a:pt x="16813" y="7872"/>
                    <a:pt x="16813" y="7872"/>
                  </a:cubicBezTo>
                  <a:cubicBezTo>
                    <a:pt x="16781" y="7839"/>
                    <a:pt x="16748" y="7807"/>
                    <a:pt x="16748" y="7774"/>
                  </a:cubicBezTo>
                  <a:cubicBezTo>
                    <a:pt x="16683" y="7644"/>
                    <a:pt x="16618" y="7514"/>
                    <a:pt x="16586" y="7449"/>
                  </a:cubicBezTo>
                  <a:cubicBezTo>
                    <a:pt x="16521" y="7319"/>
                    <a:pt x="16488" y="7156"/>
                    <a:pt x="16488" y="6961"/>
                  </a:cubicBezTo>
                  <a:cubicBezTo>
                    <a:pt x="16456" y="6766"/>
                    <a:pt x="16456" y="6604"/>
                    <a:pt x="16488" y="6571"/>
                  </a:cubicBezTo>
                  <a:cubicBezTo>
                    <a:pt x="16488" y="6539"/>
                    <a:pt x="16488" y="6539"/>
                    <a:pt x="16456" y="6506"/>
                  </a:cubicBezTo>
                  <a:cubicBezTo>
                    <a:pt x="16456" y="6311"/>
                    <a:pt x="16358" y="5986"/>
                    <a:pt x="16260" y="5791"/>
                  </a:cubicBezTo>
                  <a:cubicBezTo>
                    <a:pt x="16195" y="5693"/>
                    <a:pt x="16130" y="5595"/>
                    <a:pt x="16098" y="5563"/>
                  </a:cubicBezTo>
                  <a:cubicBezTo>
                    <a:pt x="16065" y="5563"/>
                    <a:pt x="16000" y="5530"/>
                    <a:pt x="15968" y="5498"/>
                  </a:cubicBezTo>
                  <a:cubicBezTo>
                    <a:pt x="15805" y="5400"/>
                    <a:pt x="15577" y="5238"/>
                    <a:pt x="15480" y="4978"/>
                  </a:cubicBezTo>
                  <a:cubicBezTo>
                    <a:pt x="15350" y="4620"/>
                    <a:pt x="15090" y="4490"/>
                    <a:pt x="14927" y="4490"/>
                  </a:cubicBezTo>
                  <a:cubicBezTo>
                    <a:pt x="14764" y="4490"/>
                    <a:pt x="14244" y="4295"/>
                    <a:pt x="13724" y="4035"/>
                  </a:cubicBezTo>
                  <a:cubicBezTo>
                    <a:pt x="13204" y="3774"/>
                    <a:pt x="12326" y="3352"/>
                    <a:pt x="12195" y="3254"/>
                  </a:cubicBezTo>
                  <a:lnTo>
                    <a:pt x="12163" y="3254"/>
                  </a:lnTo>
                  <a:cubicBezTo>
                    <a:pt x="12130" y="3243"/>
                    <a:pt x="12102" y="3240"/>
                    <a:pt x="12077" y="3240"/>
                  </a:cubicBezTo>
                  <a:cubicBezTo>
                    <a:pt x="12029" y="3240"/>
                    <a:pt x="12000" y="3254"/>
                    <a:pt x="12000" y="3254"/>
                  </a:cubicBezTo>
                  <a:cubicBezTo>
                    <a:pt x="12000" y="3254"/>
                    <a:pt x="11870" y="3189"/>
                    <a:pt x="11773" y="3157"/>
                  </a:cubicBezTo>
                  <a:lnTo>
                    <a:pt x="11643" y="3157"/>
                  </a:lnTo>
                  <a:cubicBezTo>
                    <a:pt x="11605" y="3157"/>
                    <a:pt x="11560" y="3159"/>
                    <a:pt x="11513" y="3159"/>
                  </a:cubicBezTo>
                  <a:cubicBezTo>
                    <a:pt x="11396" y="3159"/>
                    <a:pt x="11266" y="3143"/>
                    <a:pt x="11220" y="3026"/>
                  </a:cubicBezTo>
                  <a:cubicBezTo>
                    <a:pt x="11155" y="2994"/>
                    <a:pt x="11122" y="2961"/>
                    <a:pt x="11122" y="2929"/>
                  </a:cubicBezTo>
                  <a:cubicBezTo>
                    <a:pt x="11122" y="2929"/>
                    <a:pt x="11122" y="2929"/>
                    <a:pt x="11122" y="2896"/>
                  </a:cubicBezTo>
                  <a:cubicBezTo>
                    <a:pt x="11057" y="2848"/>
                    <a:pt x="10943" y="2831"/>
                    <a:pt x="10801" y="2831"/>
                  </a:cubicBezTo>
                  <a:cubicBezTo>
                    <a:pt x="10659" y="2831"/>
                    <a:pt x="10488" y="2848"/>
                    <a:pt x="10309" y="2864"/>
                  </a:cubicBezTo>
                  <a:cubicBezTo>
                    <a:pt x="10212" y="2864"/>
                    <a:pt x="10082" y="2831"/>
                    <a:pt x="9952" y="2831"/>
                  </a:cubicBezTo>
                  <a:cubicBezTo>
                    <a:pt x="9691" y="2799"/>
                    <a:pt x="9529" y="2669"/>
                    <a:pt x="9366" y="2571"/>
                  </a:cubicBezTo>
                  <a:cubicBezTo>
                    <a:pt x="9334" y="2539"/>
                    <a:pt x="9301" y="2539"/>
                    <a:pt x="9269" y="2506"/>
                  </a:cubicBezTo>
                  <a:cubicBezTo>
                    <a:pt x="9236" y="2474"/>
                    <a:pt x="9204" y="2441"/>
                    <a:pt x="9171" y="2441"/>
                  </a:cubicBezTo>
                  <a:cubicBezTo>
                    <a:pt x="9106" y="2376"/>
                    <a:pt x="9009" y="2311"/>
                    <a:pt x="8878" y="2246"/>
                  </a:cubicBezTo>
                  <a:cubicBezTo>
                    <a:pt x="8716" y="2148"/>
                    <a:pt x="8521" y="2083"/>
                    <a:pt x="8358" y="2018"/>
                  </a:cubicBezTo>
                  <a:cubicBezTo>
                    <a:pt x="8098" y="1888"/>
                    <a:pt x="8000" y="1661"/>
                    <a:pt x="7968" y="1563"/>
                  </a:cubicBezTo>
                  <a:cubicBezTo>
                    <a:pt x="7944" y="1565"/>
                    <a:pt x="7920" y="1566"/>
                    <a:pt x="7896" y="1566"/>
                  </a:cubicBezTo>
                  <a:cubicBezTo>
                    <a:pt x="7560" y="1566"/>
                    <a:pt x="7220" y="1368"/>
                    <a:pt x="7220" y="1368"/>
                  </a:cubicBezTo>
                  <a:cubicBezTo>
                    <a:pt x="7220" y="1368"/>
                    <a:pt x="6765" y="1368"/>
                    <a:pt x="6635" y="1433"/>
                  </a:cubicBezTo>
                  <a:cubicBezTo>
                    <a:pt x="6625" y="1438"/>
                    <a:pt x="6619" y="1440"/>
                    <a:pt x="6615" y="1440"/>
                  </a:cubicBezTo>
                  <a:cubicBezTo>
                    <a:pt x="6566" y="1440"/>
                    <a:pt x="6955" y="1062"/>
                    <a:pt x="6895" y="880"/>
                  </a:cubicBezTo>
                  <a:cubicBezTo>
                    <a:pt x="6830" y="653"/>
                    <a:pt x="6700" y="555"/>
                    <a:pt x="6635" y="457"/>
                  </a:cubicBezTo>
                  <a:cubicBezTo>
                    <a:pt x="6572" y="333"/>
                    <a:pt x="6719" y="0"/>
                    <a:pt x="624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1"/>
            <p:cNvSpPr/>
            <p:nvPr/>
          </p:nvSpPr>
          <p:spPr>
            <a:xfrm>
              <a:off x="3340168" y="2105789"/>
              <a:ext cx="383989" cy="213859"/>
            </a:xfrm>
            <a:custGeom>
              <a:avLst/>
              <a:gdLst/>
              <a:ahLst/>
              <a:cxnLst/>
              <a:rect l="l" t="t" r="r" b="b"/>
              <a:pathLst>
                <a:path w="21171" h="11791" extrusionOk="0">
                  <a:moveTo>
                    <a:pt x="7189" y="0"/>
                  </a:moveTo>
                  <a:cubicBezTo>
                    <a:pt x="7060" y="0"/>
                    <a:pt x="6909" y="32"/>
                    <a:pt x="6764" y="148"/>
                  </a:cubicBezTo>
                  <a:cubicBezTo>
                    <a:pt x="6526" y="322"/>
                    <a:pt x="6418" y="336"/>
                    <a:pt x="6324" y="336"/>
                  </a:cubicBezTo>
                  <a:cubicBezTo>
                    <a:pt x="6305" y="336"/>
                    <a:pt x="6287" y="335"/>
                    <a:pt x="6268" y="335"/>
                  </a:cubicBezTo>
                  <a:cubicBezTo>
                    <a:pt x="6240" y="335"/>
                    <a:pt x="6212" y="337"/>
                    <a:pt x="6179" y="343"/>
                  </a:cubicBezTo>
                  <a:cubicBezTo>
                    <a:pt x="6049" y="376"/>
                    <a:pt x="5952" y="376"/>
                    <a:pt x="5854" y="441"/>
                  </a:cubicBezTo>
                  <a:cubicBezTo>
                    <a:pt x="5821" y="506"/>
                    <a:pt x="5756" y="603"/>
                    <a:pt x="5659" y="733"/>
                  </a:cubicBezTo>
                  <a:cubicBezTo>
                    <a:pt x="5594" y="864"/>
                    <a:pt x="5529" y="961"/>
                    <a:pt x="5431" y="1026"/>
                  </a:cubicBezTo>
                  <a:cubicBezTo>
                    <a:pt x="5334" y="1156"/>
                    <a:pt x="5236" y="1254"/>
                    <a:pt x="5073" y="1286"/>
                  </a:cubicBezTo>
                  <a:cubicBezTo>
                    <a:pt x="5073" y="1319"/>
                    <a:pt x="5041" y="1319"/>
                    <a:pt x="5008" y="1319"/>
                  </a:cubicBezTo>
                  <a:cubicBezTo>
                    <a:pt x="4911" y="1384"/>
                    <a:pt x="4683" y="1416"/>
                    <a:pt x="4488" y="1449"/>
                  </a:cubicBezTo>
                  <a:cubicBezTo>
                    <a:pt x="4293" y="1514"/>
                    <a:pt x="4130" y="1579"/>
                    <a:pt x="4130" y="1742"/>
                  </a:cubicBezTo>
                  <a:cubicBezTo>
                    <a:pt x="4130" y="1839"/>
                    <a:pt x="4163" y="1937"/>
                    <a:pt x="4163" y="2067"/>
                  </a:cubicBezTo>
                  <a:cubicBezTo>
                    <a:pt x="4163" y="2229"/>
                    <a:pt x="4163" y="2424"/>
                    <a:pt x="4000" y="2555"/>
                  </a:cubicBezTo>
                  <a:cubicBezTo>
                    <a:pt x="3935" y="2652"/>
                    <a:pt x="3870" y="2717"/>
                    <a:pt x="3708" y="2782"/>
                  </a:cubicBezTo>
                  <a:cubicBezTo>
                    <a:pt x="3675" y="2782"/>
                    <a:pt x="3675" y="2782"/>
                    <a:pt x="3643" y="2815"/>
                  </a:cubicBezTo>
                  <a:cubicBezTo>
                    <a:pt x="3285" y="2945"/>
                    <a:pt x="3057" y="3010"/>
                    <a:pt x="2862" y="3075"/>
                  </a:cubicBezTo>
                  <a:cubicBezTo>
                    <a:pt x="2765" y="3107"/>
                    <a:pt x="2732" y="3140"/>
                    <a:pt x="2732" y="3140"/>
                  </a:cubicBezTo>
                  <a:lnTo>
                    <a:pt x="2667" y="3140"/>
                  </a:lnTo>
                  <a:cubicBezTo>
                    <a:pt x="2537" y="3172"/>
                    <a:pt x="2439" y="3172"/>
                    <a:pt x="2309" y="3172"/>
                  </a:cubicBezTo>
                  <a:cubicBezTo>
                    <a:pt x="2179" y="3205"/>
                    <a:pt x="2017" y="3270"/>
                    <a:pt x="1952" y="3335"/>
                  </a:cubicBezTo>
                  <a:cubicBezTo>
                    <a:pt x="1789" y="3465"/>
                    <a:pt x="1561" y="3693"/>
                    <a:pt x="1366" y="3758"/>
                  </a:cubicBezTo>
                  <a:cubicBezTo>
                    <a:pt x="1269" y="3823"/>
                    <a:pt x="1106" y="3855"/>
                    <a:pt x="911" y="3855"/>
                  </a:cubicBezTo>
                  <a:lnTo>
                    <a:pt x="846" y="3855"/>
                  </a:lnTo>
                  <a:cubicBezTo>
                    <a:pt x="651" y="3888"/>
                    <a:pt x="488" y="3985"/>
                    <a:pt x="358" y="4115"/>
                  </a:cubicBezTo>
                  <a:cubicBezTo>
                    <a:pt x="261" y="4278"/>
                    <a:pt x="228" y="4506"/>
                    <a:pt x="196" y="4701"/>
                  </a:cubicBezTo>
                  <a:cubicBezTo>
                    <a:pt x="228" y="4896"/>
                    <a:pt x="228" y="5091"/>
                    <a:pt x="0" y="5091"/>
                  </a:cubicBezTo>
                  <a:cubicBezTo>
                    <a:pt x="0" y="5091"/>
                    <a:pt x="98" y="5449"/>
                    <a:pt x="423" y="5546"/>
                  </a:cubicBezTo>
                  <a:cubicBezTo>
                    <a:pt x="618" y="5579"/>
                    <a:pt x="781" y="5676"/>
                    <a:pt x="878" y="5774"/>
                  </a:cubicBezTo>
                  <a:cubicBezTo>
                    <a:pt x="1009" y="5806"/>
                    <a:pt x="1106" y="5872"/>
                    <a:pt x="1204" y="5969"/>
                  </a:cubicBezTo>
                  <a:cubicBezTo>
                    <a:pt x="1236" y="6002"/>
                    <a:pt x="1236" y="6002"/>
                    <a:pt x="1269" y="6034"/>
                  </a:cubicBezTo>
                  <a:cubicBezTo>
                    <a:pt x="1301" y="6034"/>
                    <a:pt x="1334" y="6067"/>
                    <a:pt x="1366" y="6099"/>
                  </a:cubicBezTo>
                  <a:cubicBezTo>
                    <a:pt x="1529" y="6197"/>
                    <a:pt x="1756" y="6294"/>
                    <a:pt x="1952" y="6327"/>
                  </a:cubicBezTo>
                  <a:cubicBezTo>
                    <a:pt x="1984" y="6327"/>
                    <a:pt x="2017" y="6359"/>
                    <a:pt x="2049" y="6359"/>
                  </a:cubicBezTo>
                  <a:cubicBezTo>
                    <a:pt x="2280" y="6359"/>
                    <a:pt x="2568" y="6330"/>
                    <a:pt x="2788" y="6330"/>
                  </a:cubicBezTo>
                  <a:cubicBezTo>
                    <a:pt x="2972" y="6330"/>
                    <a:pt x="3108" y="6350"/>
                    <a:pt x="3122" y="6424"/>
                  </a:cubicBezTo>
                  <a:cubicBezTo>
                    <a:pt x="3155" y="6457"/>
                    <a:pt x="3187" y="6489"/>
                    <a:pt x="3187" y="6522"/>
                  </a:cubicBezTo>
                  <a:cubicBezTo>
                    <a:pt x="3187" y="6522"/>
                    <a:pt x="3187" y="6554"/>
                    <a:pt x="3220" y="6554"/>
                  </a:cubicBezTo>
                  <a:cubicBezTo>
                    <a:pt x="3350" y="6619"/>
                    <a:pt x="3578" y="6619"/>
                    <a:pt x="3643" y="6619"/>
                  </a:cubicBezTo>
                  <a:cubicBezTo>
                    <a:pt x="3675" y="6619"/>
                    <a:pt x="3708" y="6652"/>
                    <a:pt x="3773" y="6685"/>
                  </a:cubicBezTo>
                  <a:cubicBezTo>
                    <a:pt x="3903" y="6685"/>
                    <a:pt x="4033" y="6717"/>
                    <a:pt x="4163" y="6782"/>
                  </a:cubicBezTo>
                  <a:cubicBezTo>
                    <a:pt x="4260" y="6782"/>
                    <a:pt x="4423" y="6815"/>
                    <a:pt x="4618" y="6945"/>
                  </a:cubicBezTo>
                  <a:cubicBezTo>
                    <a:pt x="5008" y="7140"/>
                    <a:pt x="6374" y="7920"/>
                    <a:pt x="6732" y="7953"/>
                  </a:cubicBezTo>
                  <a:cubicBezTo>
                    <a:pt x="7090" y="7985"/>
                    <a:pt x="7382" y="8180"/>
                    <a:pt x="7480" y="8441"/>
                  </a:cubicBezTo>
                  <a:cubicBezTo>
                    <a:pt x="7577" y="8668"/>
                    <a:pt x="7805" y="8928"/>
                    <a:pt x="7968" y="9026"/>
                  </a:cubicBezTo>
                  <a:cubicBezTo>
                    <a:pt x="8000" y="9058"/>
                    <a:pt x="8065" y="9091"/>
                    <a:pt x="8098" y="9091"/>
                  </a:cubicBezTo>
                  <a:cubicBezTo>
                    <a:pt x="8163" y="9123"/>
                    <a:pt x="8228" y="9221"/>
                    <a:pt x="8260" y="9319"/>
                  </a:cubicBezTo>
                  <a:cubicBezTo>
                    <a:pt x="8390" y="9514"/>
                    <a:pt x="8488" y="9806"/>
                    <a:pt x="8488" y="10067"/>
                  </a:cubicBezTo>
                  <a:cubicBezTo>
                    <a:pt x="8488" y="10067"/>
                    <a:pt x="8488" y="10067"/>
                    <a:pt x="8488" y="10099"/>
                  </a:cubicBezTo>
                  <a:cubicBezTo>
                    <a:pt x="8488" y="10229"/>
                    <a:pt x="8488" y="10359"/>
                    <a:pt x="8488" y="10489"/>
                  </a:cubicBezTo>
                  <a:cubicBezTo>
                    <a:pt x="8521" y="10717"/>
                    <a:pt x="8586" y="11010"/>
                    <a:pt x="8748" y="11302"/>
                  </a:cubicBezTo>
                  <a:lnTo>
                    <a:pt x="8813" y="11400"/>
                  </a:lnTo>
                  <a:cubicBezTo>
                    <a:pt x="8903" y="11519"/>
                    <a:pt x="8993" y="11639"/>
                    <a:pt x="9107" y="11758"/>
                  </a:cubicBezTo>
                  <a:lnTo>
                    <a:pt x="9107" y="11758"/>
                  </a:lnTo>
                  <a:cubicBezTo>
                    <a:pt x="9106" y="11748"/>
                    <a:pt x="9106" y="11737"/>
                    <a:pt x="9106" y="11725"/>
                  </a:cubicBezTo>
                  <a:cubicBezTo>
                    <a:pt x="9073" y="11595"/>
                    <a:pt x="9171" y="11270"/>
                    <a:pt x="9269" y="10945"/>
                  </a:cubicBezTo>
                  <a:cubicBezTo>
                    <a:pt x="9334" y="10554"/>
                    <a:pt x="9399" y="10132"/>
                    <a:pt x="9496" y="9871"/>
                  </a:cubicBezTo>
                  <a:cubicBezTo>
                    <a:pt x="9561" y="9741"/>
                    <a:pt x="9626" y="9611"/>
                    <a:pt x="9691" y="9449"/>
                  </a:cubicBezTo>
                  <a:cubicBezTo>
                    <a:pt x="9756" y="9319"/>
                    <a:pt x="9854" y="9156"/>
                    <a:pt x="9951" y="9026"/>
                  </a:cubicBezTo>
                  <a:cubicBezTo>
                    <a:pt x="10277" y="8473"/>
                    <a:pt x="10732" y="7920"/>
                    <a:pt x="11220" y="7628"/>
                  </a:cubicBezTo>
                  <a:cubicBezTo>
                    <a:pt x="11415" y="7498"/>
                    <a:pt x="11610" y="7400"/>
                    <a:pt x="11707" y="7400"/>
                  </a:cubicBezTo>
                  <a:cubicBezTo>
                    <a:pt x="11773" y="7400"/>
                    <a:pt x="11805" y="7432"/>
                    <a:pt x="11870" y="7432"/>
                  </a:cubicBezTo>
                  <a:cubicBezTo>
                    <a:pt x="12065" y="7498"/>
                    <a:pt x="12098" y="7693"/>
                    <a:pt x="12065" y="7953"/>
                  </a:cubicBezTo>
                  <a:cubicBezTo>
                    <a:pt x="12065" y="7985"/>
                    <a:pt x="12065" y="8018"/>
                    <a:pt x="12065" y="8050"/>
                  </a:cubicBezTo>
                  <a:cubicBezTo>
                    <a:pt x="12033" y="8083"/>
                    <a:pt x="12033" y="8115"/>
                    <a:pt x="12033" y="8148"/>
                  </a:cubicBezTo>
                  <a:cubicBezTo>
                    <a:pt x="11903" y="8603"/>
                    <a:pt x="11838" y="9123"/>
                    <a:pt x="12163" y="9123"/>
                  </a:cubicBezTo>
                  <a:cubicBezTo>
                    <a:pt x="12390" y="9123"/>
                    <a:pt x="12390" y="9058"/>
                    <a:pt x="12390" y="8961"/>
                  </a:cubicBezTo>
                  <a:cubicBezTo>
                    <a:pt x="12358" y="8863"/>
                    <a:pt x="12293" y="8766"/>
                    <a:pt x="12293" y="8668"/>
                  </a:cubicBezTo>
                  <a:cubicBezTo>
                    <a:pt x="12228" y="8473"/>
                    <a:pt x="12293" y="8376"/>
                    <a:pt x="12358" y="8245"/>
                  </a:cubicBezTo>
                  <a:cubicBezTo>
                    <a:pt x="12390" y="8180"/>
                    <a:pt x="12423" y="8148"/>
                    <a:pt x="12455" y="8083"/>
                  </a:cubicBezTo>
                  <a:cubicBezTo>
                    <a:pt x="12488" y="8050"/>
                    <a:pt x="12520" y="8018"/>
                    <a:pt x="12553" y="7953"/>
                  </a:cubicBezTo>
                  <a:cubicBezTo>
                    <a:pt x="12683" y="7693"/>
                    <a:pt x="12878" y="7237"/>
                    <a:pt x="12878" y="7075"/>
                  </a:cubicBezTo>
                  <a:cubicBezTo>
                    <a:pt x="12878" y="7075"/>
                    <a:pt x="13724" y="7042"/>
                    <a:pt x="14472" y="6685"/>
                  </a:cubicBezTo>
                  <a:cubicBezTo>
                    <a:pt x="14829" y="6522"/>
                    <a:pt x="15122" y="6262"/>
                    <a:pt x="15350" y="5872"/>
                  </a:cubicBezTo>
                  <a:cubicBezTo>
                    <a:pt x="15350" y="5872"/>
                    <a:pt x="15423" y="5863"/>
                    <a:pt x="15545" y="5863"/>
                  </a:cubicBezTo>
                  <a:cubicBezTo>
                    <a:pt x="15667" y="5863"/>
                    <a:pt x="15837" y="5872"/>
                    <a:pt x="16033" y="5904"/>
                  </a:cubicBezTo>
                  <a:cubicBezTo>
                    <a:pt x="16293" y="5904"/>
                    <a:pt x="16618" y="5969"/>
                    <a:pt x="16911" y="6067"/>
                  </a:cubicBezTo>
                  <a:cubicBezTo>
                    <a:pt x="17691" y="6359"/>
                    <a:pt x="17854" y="6522"/>
                    <a:pt x="17691" y="6750"/>
                  </a:cubicBezTo>
                  <a:cubicBezTo>
                    <a:pt x="17659" y="6815"/>
                    <a:pt x="17659" y="6880"/>
                    <a:pt x="17659" y="6945"/>
                  </a:cubicBezTo>
                  <a:cubicBezTo>
                    <a:pt x="17659" y="7042"/>
                    <a:pt x="17724" y="7140"/>
                    <a:pt x="17789" y="7205"/>
                  </a:cubicBezTo>
                  <a:cubicBezTo>
                    <a:pt x="17789" y="7205"/>
                    <a:pt x="17821" y="7237"/>
                    <a:pt x="17854" y="7237"/>
                  </a:cubicBezTo>
                  <a:cubicBezTo>
                    <a:pt x="17897" y="7237"/>
                    <a:pt x="17926" y="7252"/>
                    <a:pt x="17950" y="7252"/>
                  </a:cubicBezTo>
                  <a:cubicBezTo>
                    <a:pt x="17962" y="7252"/>
                    <a:pt x="17973" y="7248"/>
                    <a:pt x="17984" y="7237"/>
                  </a:cubicBezTo>
                  <a:cubicBezTo>
                    <a:pt x="18016" y="7237"/>
                    <a:pt x="18049" y="7237"/>
                    <a:pt x="18081" y="7205"/>
                  </a:cubicBezTo>
                  <a:cubicBezTo>
                    <a:pt x="18114" y="7172"/>
                    <a:pt x="18146" y="7140"/>
                    <a:pt x="18179" y="7107"/>
                  </a:cubicBezTo>
                  <a:cubicBezTo>
                    <a:pt x="18179" y="7075"/>
                    <a:pt x="18179" y="7010"/>
                    <a:pt x="18211" y="6945"/>
                  </a:cubicBezTo>
                  <a:cubicBezTo>
                    <a:pt x="18211" y="6782"/>
                    <a:pt x="18244" y="6457"/>
                    <a:pt x="18374" y="6262"/>
                  </a:cubicBezTo>
                  <a:cubicBezTo>
                    <a:pt x="18407" y="6197"/>
                    <a:pt x="18439" y="6164"/>
                    <a:pt x="18504" y="6132"/>
                  </a:cubicBezTo>
                  <a:cubicBezTo>
                    <a:pt x="18504" y="6132"/>
                    <a:pt x="18537" y="6099"/>
                    <a:pt x="18537" y="6099"/>
                  </a:cubicBezTo>
                  <a:lnTo>
                    <a:pt x="18602" y="6099"/>
                  </a:lnTo>
                  <a:cubicBezTo>
                    <a:pt x="18699" y="6088"/>
                    <a:pt x="18779" y="6085"/>
                    <a:pt x="18845" y="6085"/>
                  </a:cubicBezTo>
                  <a:cubicBezTo>
                    <a:pt x="18977" y="6085"/>
                    <a:pt x="19057" y="6099"/>
                    <a:pt x="19122" y="6099"/>
                  </a:cubicBezTo>
                  <a:cubicBezTo>
                    <a:pt x="19154" y="6067"/>
                    <a:pt x="19187" y="6067"/>
                    <a:pt x="19220" y="6034"/>
                  </a:cubicBezTo>
                  <a:cubicBezTo>
                    <a:pt x="19252" y="6002"/>
                    <a:pt x="19285" y="5969"/>
                    <a:pt x="19317" y="5969"/>
                  </a:cubicBezTo>
                  <a:cubicBezTo>
                    <a:pt x="19348" y="5953"/>
                    <a:pt x="19380" y="5947"/>
                    <a:pt x="19412" y="5947"/>
                  </a:cubicBezTo>
                  <a:cubicBezTo>
                    <a:pt x="19515" y="5947"/>
                    <a:pt x="19632" y="6009"/>
                    <a:pt x="19805" y="6034"/>
                  </a:cubicBezTo>
                  <a:lnTo>
                    <a:pt x="19870" y="6034"/>
                  </a:lnTo>
                  <a:cubicBezTo>
                    <a:pt x="20000" y="6067"/>
                    <a:pt x="20130" y="6099"/>
                    <a:pt x="20228" y="6132"/>
                  </a:cubicBezTo>
                  <a:cubicBezTo>
                    <a:pt x="20390" y="6132"/>
                    <a:pt x="20585" y="6197"/>
                    <a:pt x="20780" y="6229"/>
                  </a:cubicBezTo>
                  <a:cubicBezTo>
                    <a:pt x="21008" y="6229"/>
                    <a:pt x="21171" y="6229"/>
                    <a:pt x="21171" y="6132"/>
                  </a:cubicBezTo>
                  <a:cubicBezTo>
                    <a:pt x="21171" y="5924"/>
                    <a:pt x="21150" y="5903"/>
                    <a:pt x="21142" y="5903"/>
                  </a:cubicBezTo>
                  <a:cubicBezTo>
                    <a:pt x="21139" y="5903"/>
                    <a:pt x="21138" y="5904"/>
                    <a:pt x="21138" y="5904"/>
                  </a:cubicBezTo>
                  <a:cubicBezTo>
                    <a:pt x="21138" y="5904"/>
                    <a:pt x="20813" y="5904"/>
                    <a:pt x="20650" y="5774"/>
                  </a:cubicBezTo>
                  <a:cubicBezTo>
                    <a:pt x="20618" y="5741"/>
                    <a:pt x="20585" y="5709"/>
                    <a:pt x="20553" y="5709"/>
                  </a:cubicBezTo>
                  <a:cubicBezTo>
                    <a:pt x="20390" y="5611"/>
                    <a:pt x="20130" y="5481"/>
                    <a:pt x="20000" y="5286"/>
                  </a:cubicBezTo>
                  <a:cubicBezTo>
                    <a:pt x="19870" y="5124"/>
                    <a:pt x="19740" y="5026"/>
                    <a:pt x="19642" y="4961"/>
                  </a:cubicBezTo>
                  <a:cubicBezTo>
                    <a:pt x="19610" y="4928"/>
                    <a:pt x="19577" y="4896"/>
                    <a:pt x="19545" y="4896"/>
                  </a:cubicBezTo>
                  <a:cubicBezTo>
                    <a:pt x="19545" y="4896"/>
                    <a:pt x="19512" y="4863"/>
                    <a:pt x="19512" y="4798"/>
                  </a:cubicBezTo>
                  <a:cubicBezTo>
                    <a:pt x="19480" y="4701"/>
                    <a:pt x="19447" y="4571"/>
                    <a:pt x="19447" y="4473"/>
                  </a:cubicBezTo>
                  <a:cubicBezTo>
                    <a:pt x="19382" y="4311"/>
                    <a:pt x="18862" y="3790"/>
                    <a:pt x="18862" y="3790"/>
                  </a:cubicBezTo>
                  <a:cubicBezTo>
                    <a:pt x="18862" y="3790"/>
                    <a:pt x="18732" y="3725"/>
                    <a:pt x="18569" y="3725"/>
                  </a:cubicBezTo>
                  <a:cubicBezTo>
                    <a:pt x="18569" y="3758"/>
                    <a:pt x="18537" y="3758"/>
                    <a:pt x="18504" y="3758"/>
                  </a:cubicBezTo>
                  <a:cubicBezTo>
                    <a:pt x="18407" y="3823"/>
                    <a:pt x="18211" y="3985"/>
                    <a:pt x="17951" y="4083"/>
                  </a:cubicBezTo>
                  <a:cubicBezTo>
                    <a:pt x="17824" y="4185"/>
                    <a:pt x="17658" y="4266"/>
                    <a:pt x="17498" y="4266"/>
                  </a:cubicBezTo>
                  <a:cubicBezTo>
                    <a:pt x="17453" y="4266"/>
                    <a:pt x="17409" y="4260"/>
                    <a:pt x="17366" y="4246"/>
                  </a:cubicBezTo>
                  <a:cubicBezTo>
                    <a:pt x="16976" y="4246"/>
                    <a:pt x="16683" y="3888"/>
                    <a:pt x="16748" y="3530"/>
                  </a:cubicBezTo>
                  <a:lnTo>
                    <a:pt x="16813" y="3335"/>
                  </a:lnTo>
                  <a:cubicBezTo>
                    <a:pt x="16846" y="3042"/>
                    <a:pt x="16878" y="2880"/>
                    <a:pt x="16846" y="2750"/>
                  </a:cubicBezTo>
                  <a:cubicBezTo>
                    <a:pt x="16813" y="2717"/>
                    <a:pt x="16781" y="2652"/>
                    <a:pt x="16748" y="2587"/>
                  </a:cubicBezTo>
                  <a:cubicBezTo>
                    <a:pt x="16748" y="2587"/>
                    <a:pt x="16716" y="2587"/>
                    <a:pt x="16716" y="2555"/>
                  </a:cubicBezTo>
                  <a:cubicBezTo>
                    <a:pt x="16604" y="2527"/>
                    <a:pt x="16492" y="2450"/>
                    <a:pt x="16359" y="2450"/>
                  </a:cubicBezTo>
                  <a:cubicBezTo>
                    <a:pt x="16338" y="2450"/>
                    <a:pt x="16315" y="2452"/>
                    <a:pt x="16293" y="2457"/>
                  </a:cubicBezTo>
                  <a:cubicBezTo>
                    <a:pt x="16098" y="2522"/>
                    <a:pt x="15968" y="2750"/>
                    <a:pt x="15903" y="2782"/>
                  </a:cubicBezTo>
                  <a:cubicBezTo>
                    <a:pt x="15903" y="2782"/>
                    <a:pt x="15903" y="2815"/>
                    <a:pt x="15903" y="2815"/>
                  </a:cubicBezTo>
                  <a:cubicBezTo>
                    <a:pt x="15903" y="2815"/>
                    <a:pt x="15772" y="2847"/>
                    <a:pt x="15675" y="2880"/>
                  </a:cubicBezTo>
                  <a:lnTo>
                    <a:pt x="14894" y="3172"/>
                  </a:lnTo>
                  <a:cubicBezTo>
                    <a:pt x="14732" y="3237"/>
                    <a:pt x="14602" y="3302"/>
                    <a:pt x="14602" y="3302"/>
                  </a:cubicBezTo>
                  <a:lnTo>
                    <a:pt x="13268" y="3302"/>
                  </a:lnTo>
                  <a:cubicBezTo>
                    <a:pt x="13171" y="3302"/>
                    <a:pt x="13008" y="3368"/>
                    <a:pt x="12878" y="3498"/>
                  </a:cubicBezTo>
                  <a:cubicBezTo>
                    <a:pt x="12813" y="3563"/>
                    <a:pt x="12781" y="3660"/>
                    <a:pt x="12748" y="3790"/>
                  </a:cubicBezTo>
                  <a:cubicBezTo>
                    <a:pt x="12748" y="3790"/>
                    <a:pt x="12553" y="3855"/>
                    <a:pt x="12325" y="3953"/>
                  </a:cubicBezTo>
                  <a:cubicBezTo>
                    <a:pt x="12065" y="4148"/>
                    <a:pt x="11805" y="4376"/>
                    <a:pt x="11805" y="4636"/>
                  </a:cubicBezTo>
                  <a:cubicBezTo>
                    <a:pt x="11851" y="4956"/>
                    <a:pt x="11752" y="5100"/>
                    <a:pt x="11598" y="5100"/>
                  </a:cubicBezTo>
                  <a:cubicBezTo>
                    <a:pt x="11533" y="5100"/>
                    <a:pt x="11459" y="5074"/>
                    <a:pt x="11382" y="5026"/>
                  </a:cubicBezTo>
                  <a:cubicBezTo>
                    <a:pt x="11285" y="4994"/>
                    <a:pt x="11220" y="4961"/>
                    <a:pt x="11155" y="4896"/>
                  </a:cubicBezTo>
                  <a:cubicBezTo>
                    <a:pt x="10945" y="4707"/>
                    <a:pt x="10599" y="4599"/>
                    <a:pt x="10293" y="4599"/>
                  </a:cubicBezTo>
                  <a:cubicBezTo>
                    <a:pt x="10125" y="4599"/>
                    <a:pt x="9969" y="4632"/>
                    <a:pt x="9854" y="4701"/>
                  </a:cubicBezTo>
                  <a:cubicBezTo>
                    <a:pt x="9782" y="4755"/>
                    <a:pt x="9711" y="4779"/>
                    <a:pt x="9644" y="4779"/>
                  </a:cubicBezTo>
                  <a:cubicBezTo>
                    <a:pt x="9590" y="4779"/>
                    <a:pt x="9540" y="4763"/>
                    <a:pt x="9496" y="4733"/>
                  </a:cubicBezTo>
                  <a:cubicBezTo>
                    <a:pt x="9334" y="4701"/>
                    <a:pt x="9203" y="4603"/>
                    <a:pt x="9008" y="4408"/>
                  </a:cubicBezTo>
                  <a:cubicBezTo>
                    <a:pt x="8716" y="4083"/>
                    <a:pt x="8423" y="3855"/>
                    <a:pt x="8098" y="3725"/>
                  </a:cubicBezTo>
                  <a:cubicBezTo>
                    <a:pt x="7740" y="3660"/>
                    <a:pt x="7610" y="3530"/>
                    <a:pt x="7447" y="3433"/>
                  </a:cubicBezTo>
                  <a:cubicBezTo>
                    <a:pt x="7415" y="3400"/>
                    <a:pt x="7382" y="3400"/>
                    <a:pt x="7350" y="3368"/>
                  </a:cubicBezTo>
                  <a:lnTo>
                    <a:pt x="7317" y="3368"/>
                  </a:lnTo>
                  <a:cubicBezTo>
                    <a:pt x="7317" y="3368"/>
                    <a:pt x="7285" y="3335"/>
                    <a:pt x="7252" y="3335"/>
                  </a:cubicBezTo>
                  <a:cubicBezTo>
                    <a:pt x="7220" y="3335"/>
                    <a:pt x="7187" y="3302"/>
                    <a:pt x="7122" y="3302"/>
                  </a:cubicBezTo>
                  <a:lnTo>
                    <a:pt x="7090" y="3302"/>
                  </a:lnTo>
                  <a:cubicBezTo>
                    <a:pt x="7021" y="3279"/>
                    <a:pt x="6935" y="3256"/>
                    <a:pt x="6845" y="3256"/>
                  </a:cubicBezTo>
                  <a:cubicBezTo>
                    <a:pt x="6808" y="3256"/>
                    <a:pt x="6770" y="3260"/>
                    <a:pt x="6732" y="3270"/>
                  </a:cubicBezTo>
                  <a:cubicBezTo>
                    <a:pt x="6732" y="3270"/>
                    <a:pt x="6703" y="3284"/>
                    <a:pt x="6665" y="3284"/>
                  </a:cubicBezTo>
                  <a:cubicBezTo>
                    <a:pt x="6645" y="3284"/>
                    <a:pt x="6624" y="3281"/>
                    <a:pt x="6602" y="3270"/>
                  </a:cubicBezTo>
                  <a:cubicBezTo>
                    <a:pt x="6504" y="3302"/>
                    <a:pt x="6439" y="3335"/>
                    <a:pt x="6374" y="3400"/>
                  </a:cubicBezTo>
                  <a:lnTo>
                    <a:pt x="6537" y="3302"/>
                  </a:lnTo>
                  <a:lnTo>
                    <a:pt x="6537" y="3302"/>
                  </a:lnTo>
                  <a:lnTo>
                    <a:pt x="6309" y="3498"/>
                  </a:lnTo>
                  <a:cubicBezTo>
                    <a:pt x="6309" y="3498"/>
                    <a:pt x="5854" y="3985"/>
                    <a:pt x="5561" y="4018"/>
                  </a:cubicBezTo>
                  <a:cubicBezTo>
                    <a:pt x="5561" y="4018"/>
                    <a:pt x="5561" y="3985"/>
                    <a:pt x="5561" y="3953"/>
                  </a:cubicBezTo>
                  <a:cubicBezTo>
                    <a:pt x="5561" y="3758"/>
                    <a:pt x="5431" y="2782"/>
                    <a:pt x="5691" y="2229"/>
                  </a:cubicBezTo>
                  <a:cubicBezTo>
                    <a:pt x="5724" y="2164"/>
                    <a:pt x="5756" y="2132"/>
                    <a:pt x="5756" y="2099"/>
                  </a:cubicBezTo>
                  <a:cubicBezTo>
                    <a:pt x="6017" y="1774"/>
                    <a:pt x="6049" y="1807"/>
                    <a:pt x="6374" y="1611"/>
                  </a:cubicBezTo>
                  <a:cubicBezTo>
                    <a:pt x="6537" y="1514"/>
                    <a:pt x="6569" y="1481"/>
                    <a:pt x="6667" y="1384"/>
                  </a:cubicBezTo>
                  <a:cubicBezTo>
                    <a:pt x="6797" y="1189"/>
                    <a:pt x="6992" y="1059"/>
                    <a:pt x="7220" y="1026"/>
                  </a:cubicBezTo>
                  <a:cubicBezTo>
                    <a:pt x="7350" y="961"/>
                    <a:pt x="7512" y="896"/>
                    <a:pt x="7643" y="831"/>
                  </a:cubicBezTo>
                  <a:cubicBezTo>
                    <a:pt x="7708" y="766"/>
                    <a:pt x="7773" y="668"/>
                    <a:pt x="7773" y="571"/>
                  </a:cubicBezTo>
                  <a:cubicBezTo>
                    <a:pt x="7708" y="408"/>
                    <a:pt x="7610" y="181"/>
                    <a:pt x="7512" y="51"/>
                  </a:cubicBezTo>
                  <a:cubicBezTo>
                    <a:pt x="7476" y="51"/>
                    <a:pt x="7350" y="0"/>
                    <a:pt x="7189" y="0"/>
                  </a:cubicBezTo>
                  <a:close/>
                  <a:moveTo>
                    <a:pt x="9107" y="11758"/>
                  </a:moveTo>
                  <a:cubicBezTo>
                    <a:pt x="9110" y="11777"/>
                    <a:pt x="9118" y="11790"/>
                    <a:pt x="9138" y="11790"/>
                  </a:cubicBezTo>
                  <a:cubicBezTo>
                    <a:pt x="9128" y="11780"/>
                    <a:pt x="9118" y="11769"/>
                    <a:pt x="9107" y="11758"/>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51"/>
          <p:cNvSpPr/>
          <p:nvPr/>
        </p:nvSpPr>
        <p:spPr>
          <a:xfrm>
            <a:off x="1412623" y="2360312"/>
            <a:ext cx="450644" cy="666970"/>
          </a:xfrm>
          <a:custGeom>
            <a:avLst/>
            <a:gdLst/>
            <a:ahLst/>
            <a:cxnLst/>
            <a:rect l="l" t="t" r="r" b="b"/>
            <a:pathLst>
              <a:path w="24846" h="36773" extrusionOk="0">
                <a:moveTo>
                  <a:pt x="4000" y="1"/>
                </a:moveTo>
                <a:lnTo>
                  <a:pt x="683" y="11220"/>
                </a:lnTo>
                <a:cubicBezTo>
                  <a:pt x="683" y="11220"/>
                  <a:pt x="567" y="11944"/>
                  <a:pt x="964" y="11944"/>
                </a:cubicBezTo>
                <a:cubicBezTo>
                  <a:pt x="988" y="11944"/>
                  <a:pt x="1013" y="11941"/>
                  <a:pt x="1041" y="11936"/>
                </a:cubicBezTo>
                <a:lnTo>
                  <a:pt x="1041" y="11936"/>
                </a:lnTo>
                <a:cubicBezTo>
                  <a:pt x="1041" y="11936"/>
                  <a:pt x="325" y="13074"/>
                  <a:pt x="228" y="13301"/>
                </a:cubicBezTo>
                <a:cubicBezTo>
                  <a:pt x="163" y="13497"/>
                  <a:pt x="293" y="13659"/>
                  <a:pt x="163" y="13822"/>
                </a:cubicBezTo>
                <a:cubicBezTo>
                  <a:pt x="0" y="13984"/>
                  <a:pt x="15122" y="36748"/>
                  <a:pt x="15122" y="36748"/>
                </a:cubicBezTo>
                <a:cubicBezTo>
                  <a:pt x="15122" y="36748"/>
                  <a:pt x="15191" y="36772"/>
                  <a:pt x="15280" y="36772"/>
                </a:cubicBezTo>
                <a:cubicBezTo>
                  <a:pt x="15443" y="36772"/>
                  <a:pt x="15675" y="36691"/>
                  <a:pt x="15675" y="36228"/>
                </a:cubicBezTo>
                <a:cubicBezTo>
                  <a:pt x="15675" y="35545"/>
                  <a:pt x="15610" y="34862"/>
                  <a:pt x="15447" y="34472"/>
                </a:cubicBezTo>
                <a:cubicBezTo>
                  <a:pt x="15317" y="34114"/>
                  <a:pt x="15415" y="33691"/>
                  <a:pt x="15545" y="33399"/>
                </a:cubicBezTo>
                <a:cubicBezTo>
                  <a:pt x="15675" y="33073"/>
                  <a:pt x="15870" y="32846"/>
                  <a:pt x="15870" y="32390"/>
                </a:cubicBezTo>
                <a:cubicBezTo>
                  <a:pt x="15870" y="31975"/>
                  <a:pt x="16247" y="31056"/>
                  <a:pt x="17063" y="31056"/>
                </a:cubicBezTo>
                <a:cubicBezTo>
                  <a:pt x="17077" y="31056"/>
                  <a:pt x="17091" y="31057"/>
                  <a:pt x="17106" y="31057"/>
                </a:cubicBezTo>
                <a:cubicBezTo>
                  <a:pt x="17236" y="31062"/>
                  <a:pt x="17346" y="31063"/>
                  <a:pt x="17438" y="31063"/>
                </a:cubicBezTo>
                <a:cubicBezTo>
                  <a:pt x="17537" y="31063"/>
                  <a:pt x="17616" y="31062"/>
                  <a:pt x="17681" y="31062"/>
                </a:cubicBezTo>
                <a:cubicBezTo>
                  <a:pt x="17968" y="31062"/>
                  <a:pt x="17978" y="31089"/>
                  <a:pt x="18114" y="31382"/>
                </a:cubicBezTo>
                <a:cubicBezTo>
                  <a:pt x="18276" y="31805"/>
                  <a:pt x="18862" y="32163"/>
                  <a:pt x="18862" y="32163"/>
                </a:cubicBezTo>
                <a:lnTo>
                  <a:pt x="19707" y="28195"/>
                </a:lnTo>
                <a:lnTo>
                  <a:pt x="24845" y="5399"/>
                </a:lnTo>
                <a:lnTo>
                  <a:pt x="15089" y="2895"/>
                </a:lnTo>
                <a:lnTo>
                  <a:pt x="4000" y="1"/>
                </a:lnTo>
                <a:close/>
              </a:path>
            </a:pathLst>
          </a:cu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1"/>
          <p:cNvSpPr/>
          <p:nvPr/>
        </p:nvSpPr>
        <p:spPr>
          <a:xfrm>
            <a:off x="2577522" y="2734852"/>
            <a:ext cx="508449" cy="275472"/>
          </a:xfrm>
          <a:custGeom>
            <a:avLst/>
            <a:gdLst/>
            <a:ahLst/>
            <a:cxnLst/>
            <a:rect l="l" t="t" r="r" b="b"/>
            <a:pathLst>
              <a:path w="28033" h="15188" extrusionOk="0">
                <a:moveTo>
                  <a:pt x="1366" y="1"/>
                </a:moveTo>
                <a:lnTo>
                  <a:pt x="1" y="14049"/>
                </a:lnTo>
                <a:lnTo>
                  <a:pt x="28032" y="15187"/>
                </a:lnTo>
                <a:lnTo>
                  <a:pt x="28032" y="15187"/>
                </a:lnTo>
                <a:lnTo>
                  <a:pt x="27772" y="5497"/>
                </a:lnTo>
                <a:cubicBezTo>
                  <a:pt x="27772" y="5497"/>
                  <a:pt x="26797" y="5041"/>
                  <a:pt x="26797" y="3968"/>
                </a:cubicBezTo>
                <a:cubicBezTo>
                  <a:pt x="26797" y="2895"/>
                  <a:pt x="27350" y="3058"/>
                  <a:pt x="27317" y="2505"/>
                </a:cubicBezTo>
                <a:cubicBezTo>
                  <a:pt x="27285" y="1985"/>
                  <a:pt x="25366" y="1041"/>
                  <a:pt x="25366" y="1041"/>
                </a:cubicBezTo>
                <a:cubicBezTo>
                  <a:pt x="24903" y="1060"/>
                  <a:pt x="24354" y="1069"/>
                  <a:pt x="23737" y="1069"/>
                </a:cubicBezTo>
                <a:cubicBezTo>
                  <a:pt x="16863" y="1069"/>
                  <a:pt x="1516" y="1"/>
                  <a:pt x="1366" y="1"/>
                </a:cubicBezTo>
                <a:close/>
              </a:path>
            </a:pathLst>
          </a:cu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1"/>
        <p:cNvGrpSpPr/>
        <p:nvPr/>
      </p:nvGrpSpPr>
      <p:grpSpPr>
        <a:xfrm>
          <a:off x="0" y="0"/>
          <a:ext cx="0" cy="0"/>
          <a:chOff x="0" y="0"/>
          <a:chExt cx="0" cy="0"/>
        </a:xfrm>
      </p:grpSpPr>
      <p:grpSp>
        <p:nvGrpSpPr>
          <p:cNvPr id="2982" name="Google Shape;2982;p52"/>
          <p:cNvGrpSpPr/>
          <p:nvPr/>
        </p:nvGrpSpPr>
        <p:grpSpPr>
          <a:xfrm>
            <a:off x="912460" y="1353311"/>
            <a:ext cx="795537" cy="795537"/>
            <a:chOff x="851175" y="1582401"/>
            <a:chExt cx="964872" cy="964872"/>
          </a:xfrm>
        </p:grpSpPr>
        <p:sp>
          <p:nvSpPr>
            <p:cNvPr id="2983" name="Google Shape;298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2"/>
          <p:cNvGrpSpPr/>
          <p:nvPr/>
        </p:nvGrpSpPr>
        <p:grpSpPr>
          <a:xfrm>
            <a:off x="912460" y="3720586"/>
            <a:ext cx="795537" cy="795537"/>
            <a:chOff x="851175" y="1582401"/>
            <a:chExt cx="964872" cy="964872"/>
          </a:xfrm>
        </p:grpSpPr>
        <p:sp>
          <p:nvSpPr>
            <p:cNvPr id="2986" name="Google Shape;298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912460" y="2536949"/>
            <a:ext cx="795537" cy="795537"/>
            <a:chOff x="851175" y="1582401"/>
            <a:chExt cx="964872" cy="964872"/>
          </a:xfrm>
        </p:grpSpPr>
        <p:sp>
          <p:nvSpPr>
            <p:cNvPr id="2989" name="Google Shape;298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5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 MATHEMATICS</a:t>
            </a:r>
            <a:endParaRPr/>
          </a:p>
        </p:txBody>
      </p:sp>
      <p:grpSp>
        <p:nvGrpSpPr>
          <p:cNvPr id="2992" name="Google Shape;2992;p52"/>
          <p:cNvGrpSpPr/>
          <p:nvPr/>
        </p:nvGrpSpPr>
        <p:grpSpPr>
          <a:xfrm>
            <a:off x="4767335" y="1353311"/>
            <a:ext cx="795537" cy="795537"/>
            <a:chOff x="851175" y="1582401"/>
            <a:chExt cx="964872" cy="964872"/>
          </a:xfrm>
        </p:grpSpPr>
        <p:sp>
          <p:nvSpPr>
            <p:cNvPr id="2993" name="Google Shape;299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2"/>
          <p:cNvGrpSpPr/>
          <p:nvPr/>
        </p:nvGrpSpPr>
        <p:grpSpPr>
          <a:xfrm>
            <a:off x="4767335" y="3720586"/>
            <a:ext cx="795537" cy="795537"/>
            <a:chOff x="851175" y="1582401"/>
            <a:chExt cx="964872" cy="964872"/>
          </a:xfrm>
        </p:grpSpPr>
        <p:sp>
          <p:nvSpPr>
            <p:cNvPr id="2996" name="Google Shape;299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52"/>
          <p:cNvGrpSpPr/>
          <p:nvPr/>
        </p:nvGrpSpPr>
        <p:grpSpPr>
          <a:xfrm>
            <a:off x="4767335" y="2536949"/>
            <a:ext cx="795537" cy="795537"/>
            <a:chOff x="851175" y="1582401"/>
            <a:chExt cx="964872" cy="964872"/>
          </a:xfrm>
        </p:grpSpPr>
        <p:sp>
          <p:nvSpPr>
            <p:cNvPr id="2999" name="Google Shape;299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2"/>
          <p:cNvGrpSpPr/>
          <p:nvPr/>
        </p:nvGrpSpPr>
        <p:grpSpPr>
          <a:xfrm>
            <a:off x="4981303" y="2711842"/>
            <a:ext cx="367600" cy="445750"/>
            <a:chOff x="-8587725" y="805250"/>
            <a:chExt cx="367600" cy="445750"/>
          </a:xfrm>
        </p:grpSpPr>
        <p:sp>
          <p:nvSpPr>
            <p:cNvPr id="3002" name="Google Shape;3002;p52"/>
            <p:cNvSpPr/>
            <p:nvPr/>
          </p:nvSpPr>
          <p:spPr>
            <a:xfrm>
              <a:off x="-8587725" y="80525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a:off x="-8534900" y="85735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2"/>
          <p:cNvGrpSpPr/>
          <p:nvPr/>
        </p:nvGrpSpPr>
        <p:grpSpPr>
          <a:xfrm>
            <a:off x="4941866" y="3895417"/>
            <a:ext cx="446475" cy="445875"/>
            <a:chOff x="-8121750" y="1486725"/>
            <a:chExt cx="446475" cy="445875"/>
          </a:xfrm>
        </p:grpSpPr>
        <p:sp>
          <p:nvSpPr>
            <p:cNvPr id="3005" name="Google Shape;3005;p52"/>
            <p:cNvSpPr/>
            <p:nvPr/>
          </p:nvSpPr>
          <p:spPr>
            <a:xfrm>
              <a:off x="-7950975" y="165727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7821475" y="172272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2"/>
            <p:cNvSpPr/>
            <p:nvPr/>
          </p:nvSpPr>
          <p:spPr>
            <a:xfrm>
              <a:off x="-8121750" y="149047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2"/>
            <p:cNvSpPr/>
            <p:nvPr/>
          </p:nvSpPr>
          <p:spPr>
            <a:xfrm>
              <a:off x="-8121750" y="170970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7948075" y="178640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7856925" y="170972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7948075" y="148672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8087000" y="172272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2"/>
            <p:cNvSpPr/>
            <p:nvPr/>
          </p:nvSpPr>
          <p:spPr>
            <a:xfrm>
              <a:off x="-8087000" y="166195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2"/>
            <p:cNvSpPr/>
            <p:nvPr/>
          </p:nvSpPr>
          <p:spPr>
            <a:xfrm>
              <a:off x="-7950975" y="172272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52"/>
          <p:cNvSpPr/>
          <p:nvPr/>
        </p:nvSpPr>
        <p:spPr>
          <a:xfrm>
            <a:off x="1087003" y="3895130"/>
            <a:ext cx="446450" cy="446450"/>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2"/>
          <p:cNvGrpSpPr/>
          <p:nvPr/>
        </p:nvGrpSpPr>
        <p:grpSpPr>
          <a:xfrm>
            <a:off x="4940791" y="1527855"/>
            <a:ext cx="448625" cy="446450"/>
            <a:chOff x="-5406925" y="1491925"/>
            <a:chExt cx="448625" cy="446450"/>
          </a:xfrm>
        </p:grpSpPr>
        <p:sp>
          <p:nvSpPr>
            <p:cNvPr id="3017" name="Google Shape;3017;p52"/>
            <p:cNvSpPr/>
            <p:nvPr/>
          </p:nvSpPr>
          <p:spPr>
            <a:xfrm>
              <a:off x="-5184075" y="149192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054550" y="163300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2"/>
            <p:cNvSpPr/>
            <p:nvPr/>
          </p:nvSpPr>
          <p:spPr>
            <a:xfrm>
              <a:off x="-5184075" y="154472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2"/>
            <p:cNvSpPr/>
            <p:nvPr/>
          </p:nvSpPr>
          <p:spPr>
            <a:xfrm>
              <a:off x="-5128350" y="158380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2"/>
            <p:cNvSpPr/>
            <p:nvPr/>
          </p:nvSpPr>
          <p:spPr>
            <a:xfrm>
              <a:off x="-5184075" y="151435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2"/>
            <p:cNvSpPr/>
            <p:nvPr/>
          </p:nvSpPr>
          <p:spPr>
            <a:xfrm>
              <a:off x="-5406925" y="151797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2"/>
            <p:cNvSpPr/>
            <p:nvPr/>
          </p:nvSpPr>
          <p:spPr>
            <a:xfrm>
              <a:off x="-5336025" y="174155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52"/>
          <p:cNvGrpSpPr/>
          <p:nvPr/>
        </p:nvGrpSpPr>
        <p:grpSpPr>
          <a:xfrm>
            <a:off x="1086991" y="2711480"/>
            <a:ext cx="446475" cy="446475"/>
            <a:chOff x="-4795525" y="2151800"/>
            <a:chExt cx="446475" cy="446475"/>
          </a:xfrm>
        </p:grpSpPr>
        <p:sp>
          <p:nvSpPr>
            <p:cNvPr id="3025" name="Google Shape;3025;p52"/>
            <p:cNvSpPr/>
            <p:nvPr/>
          </p:nvSpPr>
          <p:spPr>
            <a:xfrm>
              <a:off x="-4532875" y="236237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2"/>
            <p:cNvSpPr/>
            <p:nvPr/>
          </p:nvSpPr>
          <p:spPr>
            <a:xfrm>
              <a:off x="-4795525" y="215180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2"/>
          <p:cNvGrpSpPr/>
          <p:nvPr/>
        </p:nvGrpSpPr>
        <p:grpSpPr>
          <a:xfrm>
            <a:off x="1086991" y="1528930"/>
            <a:ext cx="446475" cy="444300"/>
            <a:chOff x="-4226800" y="2114900"/>
            <a:chExt cx="446475" cy="444300"/>
          </a:xfrm>
        </p:grpSpPr>
        <p:sp>
          <p:nvSpPr>
            <p:cNvPr id="3028" name="Google Shape;3028;p52"/>
            <p:cNvSpPr/>
            <p:nvPr/>
          </p:nvSpPr>
          <p:spPr>
            <a:xfrm>
              <a:off x="-4226800" y="216772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2"/>
            <p:cNvSpPr/>
            <p:nvPr/>
          </p:nvSpPr>
          <p:spPr>
            <a:xfrm>
              <a:off x="-4056025" y="211490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5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smallest planet of the entire Solar System</a:t>
            </a:r>
            <a:endParaRPr/>
          </a:p>
        </p:txBody>
      </p:sp>
      <p:sp>
        <p:nvSpPr>
          <p:cNvPr id="3031" name="Google Shape;3031;p5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ANALYSIS</a:t>
            </a:r>
            <a:endParaRPr/>
          </a:p>
        </p:txBody>
      </p:sp>
      <p:sp>
        <p:nvSpPr>
          <p:cNvPr id="3032" name="Google Shape;3032;p5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033" name="Google Shape;3033;p5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ALGEBRA</a:t>
            </a:r>
            <a:endParaRPr/>
          </a:p>
        </p:txBody>
      </p:sp>
      <p:sp>
        <p:nvSpPr>
          <p:cNvPr id="3034" name="Google Shape;3034;p5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35" name="Google Shape;3035;p5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 ACTIONS</a:t>
            </a:r>
            <a:endParaRPr/>
          </a:p>
        </p:txBody>
      </p:sp>
      <p:sp>
        <p:nvSpPr>
          <p:cNvPr id="3036" name="Google Shape;3036;p5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with life</a:t>
            </a:r>
            <a:endParaRPr/>
          </a:p>
        </p:txBody>
      </p:sp>
      <p:sp>
        <p:nvSpPr>
          <p:cNvPr id="3037" name="Google Shape;3037;p5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PROBABILITY</a:t>
            </a:r>
            <a:endParaRPr/>
          </a:p>
        </p:txBody>
      </p:sp>
      <p:sp>
        <p:nvSpPr>
          <p:cNvPr id="3038" name="Google Shape;3038;p5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039" name="Google Shape;3039;p5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MODEL THEORY</a:t>
            </a:r>
            <a:endParaRPr/>
          </a:p>
        </p:txBody>
      </p:sp>
      <p:sp>
        <p:nvSpPr>
          <p:cNvPr id="3040" name="Google Shape;3040;p5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Saturn was named after the Roman god of wealth</a:t>
            </a:r>
            <a:endParaRPr/>
          </a:p>
        </p:txBody>
      </p:sp>
      <p:sp>
        <p:nvSpPr>
          <p:cNvPr id="3041" name="Google Shape;3041;p5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COMPLEX NUMBERS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900" y="1284675"/>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200"/>
              <a:t>AWESOME </a:t>
            </a:r>
            <a:r>
              <a:rPr lang="en" sz="7200">
                <a:solidFill>
                  <a:schemeClr val="lt2"/>
                </a:solidFill>
              </a:rPr>
              <a:t>WORDS</a:t>
            </a:r>
            <a:endParaRPr sz="7200">
              <a:solidFill>
                <a:schemeClr val="lt2"/>
              </a:solidFill>
            </a:endParaRPr>
          </a:p>
        </p:txBody>
      </p:sp>
      <p:cxnSp>
        <p:nvCxnSpPr>
          <p:cNvPr id="3047" name="Google Shape;3047;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5" y="3436495"/>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55"/>
        <p:cNvGrpSpPr/>
        <p:nvPr/>
      </p:nvGrpSpPr>
      <p:grpSpPr>
        <a:xfrm>
          <a:off x="0" y="0"/>
          <a:ext cx="0" cy="0"/>
          <a:chOff x="0" y="0"/>
          <a:chExt cx="0" cy="0"/>
        </a:xfrm>
      </p:grpSpPr>
      <p:sp>
        <p:nvSpPr>
          <p:cNvPr id="3056" name="Google Shape;3056;p54"/>
          <p:cNvSpPr/>
          <p:nvPr/>
        </p:nvSpPr>
        <p:spPr>
          <a:xfrm>
            <a:off x="1180790"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1180790"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4959865"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4959865"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ADVANCE CLASSES</a:t>
            </a:r>
            <a:endParaRPr/>
          </a:p>
        </p:txBody>
      </p:sp>
      <p:grpSp>
        <p:nvGrpSpPr>
          <p:cNvPr id="3061" name="Google Shape;3061;p54"/>
          <p:cNvGrpSpPr/>
          <p:nvPr/>
        </p:nvGrpSpPr>
        <p:grpSpPr>
          <a:xfrm>
            <a:off x="5133598" y="3325525"/>
            <a:ext cx="448057" cy="448057"/>
            <a:chOff x="-7885925" y="2763950"/>
            <a:chExt cx="446450" cy="446450"/>
          </a:xfrm>
        </p:grpSpPr>
        <p:sp>
          <p:nvSpPr>
            <p:cNvPr id="3062" name="Google Shape;3062;p54"/>
            <p:cNvSpPr/>
            <p:nvPr/>
          </p:nvSpPr>
          <p:spPr>
            <a:xfrm>
              <a:off x="-7815750" y="303672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7820100" y="313150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7820100" y="318360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7623275" y="277697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7527050" y="287247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7623275" y="298680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7833125" y="284352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7885925" y="276395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4"/>
          <p:cNvGrpSpPr/>
          <p:nvPr/>
        </p:nvGrpSpPr>
        <p:grpSpPr>
          <a:xfrm>
            <a:off x="1354523" y="3374225"/>
            <a:ext cx="448057" cy="350658"/>
            <a:chOff x="-4043800" y="3468700"/>
            <a:chExt cx="446450" cy="342975"/>
          </a:xfrm>
        </p:grpSpPr>
        <p:sp>
          <p:nvSpPr>
            <p:cNvPr id="3071" name="Google Shape;3071;p54"/>
            <p:cNvSpPr/>
            <p:nvPr/>
          </p:nvSpPr>
          <p:spPr>
            <a:xfrm>
              <a:off x="-4018475" y="370602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4043800" y="375885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4018475" y="346870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4"/>
          <p:cNvGrpSpPr/>
          <p:nvPr/>
        </p:nvGrpSpPr>
        <p:grpSpPr>
          <a:xfrm>
            <a:off x="1354512" y="1896023"/>
            <a:ext cx="448078" cy="409063"/>
            <a:chOff x="-2569875" y="-1041550"/>
            <a:chExt cx="706525" cy="636575"/>
          </a:xfrm>
        </p:grpSpPr>
        <p:sp>
          <p:nvSpPr>
            <p:cNvPr id="3075" name="Google Shape;3075;p54"/>
            <p:cNvSpPr/>
            <p:nvPr/>
          </p:nvSpPr>
          <p:spPr>
            <a:xfrm>
              <a:off x="-2569875" y="-848075"/>
              <a:ext cx="706525" cy="443100"/>
            </a:xfrm>
            <a:custGeom>
              <a:avLst/>
              <a:gdLst/>
              <a:ahLst/>
              <a:cxnLst/>
              <a:rect l="l" t="t" r="r" b="b"/>
              <a:pathLst>
                <a:path w="28261" h="17724" extrusionOk="0">
                  <a:moveTo>
                    <a:pt x="5302" y="1984"/>
                  </a:moveTo>
                  <a:cubicBezTo>
                    <a:pt x="5920" y="1984"/>
                    <a:pt x="6407" y="2472"/>
                    <a:pt x="6407" y="3090"/>
                  </a:cubicBezTo>
                  <a:cubicBezTo>
                    <a:pt x="6407" y="3708"/>
                    <a:pt x="5920" y="4196"/>
                    <a:pt x="5302" y="4196"/>
                  </a:cubicBezTo>
                  <a:cubicBezTo>
                    <a:pt x="4684" y="4196"/>
                    <a:pt x="4196" y="3708"/>
                    <a:pt x="4196" y="3090"/>
                  </a:cubicBezTo>
                  <a:cubicBezTo>
                    <a:pt x="4196" y="2472"/>
                    <a:pt x="4684" y="1984"/>
                    <a:pt x="5302" y="1984"/>
                  </a:cubicBezTo>
                  <a:close/>
                  <a:moveTo>
                    <a:pt x="22960" y="1984"/>
                  </a:moveTo>
                  <a:cubicBezTo>
                    <a:pt x="23578" y="1984"/>
                    <a:pt x="24066" y="2472"/>
                    <a:pt x="24066" y="3090"/>
                  </a:cubicBezTo>
                  <a:cubicBezTo>
                    <a:pt x="24066" y="3708"/>
                    <a:pt x="23578" y="4196"/>
                    <a:pt x="22960" y="4196"/>
                  </a:cubicBezTo>
                  <a:cubicBezTo>
                    <a:pt x="22342" y="4196"/>
                    <a:pt x="21854" y="3708"/>
                    <a:pt x="21854" y="3090"/>
                  </a:cubicBezTo>
                  <a:cubicBezTo>
                    <a:pt x="21854" y="2472"/>
                    <a:pt x="22342" y="1984"/>
                    <a:pt x="22960" y="1984"/>
                  </a:cubicBezTo>
                  <a:close/>
                  <a:moveTo>
                    <a:pt x="3090" y="4196"/>
                  </a:moveTo>
                  <a:cubicBezTo>
                    <a:pt x="3708" y="4196"/>
                    <a:pt x="4196" y="4683"/>
                    <a:pt x="4196" y="5301"/>
                  </a:cubicBezTo>
                  <a:cubicBezTo>
                    <a:pt x="4196" y="5919"/>
                    <a:pt x="3708" y="6407"/>
                    <a:pt x="3090" y="6407"/>
                  </a:cubicBezTo>
                  <a:cubicBezTo>
                    <a:pt x="2472" y="6407"/>
                    <a:pt x="1985" y="5919"/>
                    <a:pt x="1985" y="5301"/>
                  </a:cubicBezTo>
                  <a:cubicBezTo>
                    <a:pt x="1985" y="4683"/>
                    <a:pt x="2472" y="4196"/>
                    <a:pt x="3090" y="4196"/>
                  </a:cubicBezTo>
                  <a:close/>
                  <a:moveTo>
                    <a:pt x="7513" y="4196"/>
                  </a:moveTo>
                  <a:cubicBezTo>
                    <a:pt x="8131" y="4196"/>
                    <a:pt x="8619" y="4683"/>
                    <a:pt x="8619" y="5301"/>
                  </a:cubicBezTo>
                  <a:cubicBezTo>
                    <a:pt x="8619" y="5919"/>
                    <a:pt x="8131" y="6407"/>
                    <a:pt x="7513" y="6407"/>
                  </a:cubicBezTo>
                  <a:cubicBezTo>
                    <a:pt x="6895" y="6407"/>
                    <a:pt x="6407" y="5919"/>
                    <a:pt x="6407" y="5301"/>
                  </a:cubicBezTo>
                  <a:cubicBezTo>
                    <a:pt x="6407" y="4683"/>
                    <a:pt x="6895" y="4196"/>
                    <a:pt x="7513" y="4196"/>
                  </a:cubicBezTo>
                  <a:close/>
                  <a:moveTo>
                    <a:pt x="20749" y="4196"/>
                  </a:moveTo>
                  <a:cubicBezTo>
                    <a:pt x="21366" y="4196"/>
                    <a:pt x="21854" y="4683"/>
                    <a:pt x="21854" y="5301"/>
                  </a:cubicBezTo>
                  <a:cubicBezTo>
                    <a:pt x="21854" y="5919"/>
                    <a:pt x="21366" y="6407"/>
                    <a:pt x="20749" y="6407"/>
                  </a:cubicBezTo>
                  <a:cubicBezTo>
                    <a:pt x="20131" y="6407"/>
                    <a:pt x="19643" y="5919"/>
                    <a:pt x="19643" y="5301"/>
                  </a:cubicBezTo>
                  <a:cubicBezTo>
                    <a:pt x="19643" y="4683"/>
                    <a:pt x="20131" y="4196"/>
                    <a:pt x="20749" y="4196"/>
                  </a:cubicBezTo>
                  <a:close/>
                  <a:moveTo>
                    <a:pt x="25171" y="4196"/>
                  </a:moveTo>
                  <a:cubicBezTo>
                    <a:pt x="25789" y="4196"/>
                    <a:pt x="26277" y="4683"/>
                    <a:pt x="26277" y="5301"/>
                  </a:cubicBezTo>
                  <a:cubicBezTo>
                    <a:pt x="26277" y="5919"/>
                    <a:pt x="25789" y="6407"/>
                    <a:pt x="25171" y="6407"/>
                  </a:cubicBezTo>
                  <a:cubicBezTo>
                    <a:pt x="24553" y="6407"/>
                    <a:pt x="24066" y="5919"/>
                    <a:pt x="24066" y="5301"/>
                  </a:cubicBezTo>
                  <a:cubicBezTo>
                    <a:pt x="24066" y="4683"/>
                    <a:pt x="24553" y="4196"/>
                    <a:pt x="25171" y="4196"/>
                  </a:cubicBezTo>
                  <a:close/>
                  <a:moveTo>
                    <a:pt x="15220" y="6667"/>
                  </a:moveTo>
                  <a:lnTo>
                    <a:pt x="15220" y="8326"/>
                  </a:lnTo>
                  <a:lnTo>
                    <a:pt x="13041" y="8326"/>
                  </a:lnTo>
                  <a:lnTo>
                    <a:pt x="13041" y="6667"/>
                  </a:lnTo>
                  <a:close/>
                  <a:moveTo>
                    <a:pt x="5302" y="6407"/>
                  </a:moveTo>
                  <a:cubicBezTo>
                    <a:pt x="5920" y="6407"/>
                    <a:pt x="6407" y="6895"/>
                    <a:pt x="6407" y="7513"/>
                  </a:cubicBezTo>
                  <a:cubicBezTo>
                    <a:pt x="6407" y="8098"/>
                    <a:pt x="5920" y="8618"/>
                    <a:pt x="5302" y="8618"/>
                  </a:cubicBezTo>
                  <a:cubicBezTo>
                    <a:pt x="4684" y="8618"/>
                    <a:pt x="4196" y="8098"/>
                    <a:pt x="4196" y="7513"/>
                  </a:cubicBezTo>
                  <a:cubicBezTo>
                    <a:pt x="4196" y="6895"/>
                    <a:pt x="4684" y="6407"/>
                    <a:pt x="5302" y="6407"/>
                  </a:cubicBezTo>
                  <a:close/>
                  <a:moveTo>
                    <a:pt x="22960" y="6407"/>
                  </a:moveTo>
                  <a:cubicBezTo>
                    <a:pt x="23578" y="6407"/>
                    <a:pt x="24066" y="6895"/>
                    <a:pt x="24066" y="7513"/>
                  </a:cubicBezTo>
                  <a:cubicBezTo>
                    <a:pt x="24066" y="8098"/>
                    <a:pt x="23578" y="8618"/>
                    <a:pt x="22960" y="8618"/>
                  </a:cubicBezTo>
                  <a:cubicBezTo>
                    <a:pt x="22342" y="8618"/>
                    <a:pt x="21854" y="8098"/>
                    <a:pt x="21854" y="7513"/>
                  </a:cubicBezTo>
                  <a:cubicBezTo>
                    <a:pt x="21854" y="6895"/>
                    <a:pt x="22342" y="6407"/>
                    <a:pt x="22960" y="6407"/>
                  </a:cubicBezTo>
                  <a:close/>
                  <a:moveTo>
                    <a:pt x="9724" y="9431"/>
                  </a:moveTo>
                  <a:cubicBezTo>
                    <a:pt x="10180" y="9431"/>
                    <a:pt x="10537" y="9789"/>
                    <a:pt x="10537" y="10277"/>
                  </a:cubicBezTo>
                  <a:cubicBezTo>
                    <a:pt x="10537" y="10732"/>
                    <a:pt x="10180" y="11090"/>
                    <a:pt x="9724" y="11090"/>
                  </a:cubicBezTo>
                  <a:cubicBezTo>
                    <a:pt x="9269" y="11090"/>
                    <a:pt x="8879" y="10732"/>
                    <a:pt x="8879" y="10277"/>
                  </a:cubicBezTo>
                  <a:cubicBezTo>
                    <a:pt x="8879" y="9789"/>
                    <a:pt x="9269" y="9431"/>
                    <a:pt x="9724" y="9431"/>
                  </a:cubicBezTo>
                  <a:close/>
                  <a:moveTo>
                    <a:pt x="18537" y="9431"/>
                  </a:moveTo>
                  <a:cubicBezTo>
                    <a:pt x="18992" y="9431"/>
                    <a:pt x="19383" y="9789"/>
                    <a:pt x="19383" y="10277"/>
                  </a:cubicBezTo>
                  <a:cubicBezTo>
                    <a:pt x="19383" y="10732"/>
                    <a:pt x="18992" y="11090"/>
                    <a:pt x="18537" y="11090"/>
                  </a:cubicBezTo>
                  <a:cubicBezTo>
                    <a:pt x="18082" y="11090"/>
                    <a:pt x="17724" y="10732"/>
                    <a:pt x="17724" y="10277"/>
                  </a:cubicBezTo>
                  <a:cubicBezTo>
                    <a:pt x="17724" y="9789"/>
                    <a:pt x="18082" y="9431"/>
                    <a:pt x="18537" y="9431"/>
                  </a:cubicBezTo>
                  <a:close/>
                  <a:moveTo>
                    <a:pt x="5367" y="1"/>
                  </a:moveTo>
                  <a:cubicBezTo>
                    <a:pt x="3968" y="1"/>
                    <a:pt x="2635" y="521"/>
                    <a:pt x="1594" y="1529"/>
                  </a:cubicBezTo>
                  <a:cubicBezTo>
                    <a:pt x="586" y="2537"/>
                    <a:pt x="1" y="3903"/>
                    <a:pt x="1" y="5366"/>
                  </a:cubicBezTo>
                  <a:lnTo>
                    <a:pt x="1" y="14212"/>
                  </a:lnTo>
                  <a:cubicBezTo>
                    <a:pt x="1" y="16163"/>
                    <a:pt x="1562" y="17724"/>
                    <a:pt x="3513" y="17724"/>
                  </a:cubicBezTo>
                  <a:cubicBezTo>
                    <a:pt x="4944" y="17724"/>
                    <a:pt x="6212" y="16846"/>
                    <a:pt x="6733" y="15512"/>
                  </a:cubicBezTo>
                  <a:lnTo>
                    <a:pt x="8098" y="12130"/>
                  </a:lnTo>
                  <a:cubicBezTo>
                    <a:pt x="8521" y="12521"/>
                    <a:pt x="9106" y="12748"/>
                    <a:pt x="9724" y="12748"/>
                  </a:cubicBezTo>
                  <a:cubicBezTo>
                    <a:pt x="10570" y="12748"/>
                    <a:pt x="11350" y="12293"/>
                    <a:pt x="11773" y="11643"/>
                  </a:cubicBezTo>
                  <a:lnTo>
                    <a:pt x="16488" y="11643"/>
                  </a:lnTo>
                  <a:cubicBezTo>
                    <a:pt x="16944" y="12293"/>
                    <a:pt x="17692" y="12748"/>
                    <a:pt x="18570" y="12748"/>
                  </a:cubicBezTo>
                  <a:cubicBezTo>
                    <a:pt x="19188" y="12748"/>
                    <a:pt x="19740" y="12521"/>
                    <a:pt x="20196" y="12130"/>
                  </a:cubicBezTo>
                  <a:lnTo>
                    <a:pt x="21529" y="15512"/>
                  </a:lnTo>
                  <a:cubicBezTo>
                    <a:pt x="22082" y="16846"/>
                    <a:pt x="23350" y="17724"/>
                    <a:pt x="24781" y="17724"/>
                  </a:cubicBezTo>
                  <a:cubicBezTo>
                    <a:pt x="26700" y="17724"/>
                    <a:pt x="28261" y="16163"/>
                    <a:pt x="28261" y="14212"/>
                  </a:cubicBezTo>
                  <a:lnTo>
                    <a:pt x="28261" y="5366"/>
                  </a:lnTo>
                  <a:cubicBezTo>
                    <a:pt x="28261" y="3903"/>
                    <a:pt x="27675" y="2537"/>
                    <a:pt x="26667" y="1529"/>
                  </a:cubicBezTo>
                  <a:cubicBezTo>
                    <a:pt x="25626" y="521"/>
                    <a:pt x="24293" y="1"/>
                    <a:pt x="22895" y="1"/>
                  </a:cubicBezTo>
                  <a:cubicBezTo>
                    <a:pt x="22082" y="1"/>
                    <a:pt x="21236" y="228"/>
                    <a:pt x="20488" y="619"/>
                  </a:cubicBezTo>
                  <a:lnTo>
                    <a:pt x="7773" y="619"/>
                  </a:lnTo>
                  <a:cubicBezTo>
                    <a:pt x="7025" y="228"/>
                    <a:pt x="6212" y="1"/>
                    <a:pt x="5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237350" y="-1041550"/>
              <a:ext cx="41500" cy="167500"/>
            </a:xfrm>
            <a:custGeom>
              <a:avLst/>
              <a:gdLst/>
              <a:ahLst/>
              <a:cxnLst/>
              <a:rect l="l" t="t" r="r" b="b"/>
              <a:pathLst>
                <a:path w="1660" h="6700" extrusionOk="0">
                  <a:moveTo>
                    <a:pt x="1" y="0"/>
                  </a:moveTo>
                  <a:lnTo>
                    <a:pt x="1" y="6699"/>
                  </a:lnTo>
                  <a:lnTo>
                    <a:pt x="1659" y="6699"/>
                  </a:lnTo>
                  <a:lnTo>
                    <a:pt x="1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54"/>
          <p:cNvGrpSpPr/>
          <p:nvPr/>
        </p:nvGrpSpPr>
        <p:grpSpPr>
          <a:xfrm>
            <a:off x="5133606" y="1879782"/>
            <a:ext cx="448041" cy="441545"/>
            <a:chOff x="-1727600" y="-916350"/>
            <a:chExt cx="530100" cy="524400"/>
          </a:xfrm>
        </p:grpSpPr>
        <p:sp>
          <p:nvSpPr>
            <p:cNvPr id="3078" name="Google Shape;3078;p54"/>
            <p:cNvSpPr/>
            <p:nvPr/>
          </p:nvSpPr>
          <p:spPr>
            <a:xfrm>
              <a:off x="-1727600" y="-916350"/>
              <a:ext cx="530100" cy="124400"/>
            </a:xfrm>
            <a:custGeom>
              <a:avLst/>
              <a:gdLst/>
              <a:ahLst/>
              <a:cxnLst/>
              <a:rect l="l" t="t" r="r" b="b"/>
              <a:pathLst>
                <a:path w="21204" h="4976" extrusionOk="0">
                  <a:moveTo>
                    <a:pt x="3740" y="1854"/>
                  </a:moveTo>
                  <a:lnTo>
                    <a:pt x="3740" y="3122"/>
                  </a:lnTo>
                  <a:lnTo>
                    <a:pt x="2504" y="3122"/>
                  </a:lnTo>
                  <a:lnTo>
                    <a:pt x="2504" y="1854"/>
                  </a:lnTo>
                  <a:close/>
                  <a:moveTo>
                    <a:pt x="6244" y="1854"/>
                  </a:moveTo>
                  <a:lnTo>
                    <a:pt x="6244" y="3122"/>
                  </a:lnTo>
                  <a:lnTo>
                    <a:pt x="4976" y="3122"/>
                  </a:lnTo>
                  <a:lnTo>
                    <a:pt x="4976" y="1854"/>
                  </a:lnTo>
                  <a:close/>
                  <a:moveTo>
                    <a:pt x="8748" y="1854"/>
                  </a:moveTo>
                  <a:lnTo>
                    <a:pt x="8748" y="3122"/>
                  </a:lnTo>
                  <a:lnTo>
                    <a:pt x="7480" y="3122"/>
                  </a:lnTo>
                  <a:lnTo>
                    <a:pt x="7480" y="1854"/>
                  </a:lnTo>
                  <a:close/>
                  <a:moveTo>
                    <a:pt x="0" y="0"/>
                  </a:moveTo>
                  <a:lnTo>
                    <a:pt x="0" y="4976"/>
                  </a:lnTo>
                  <a:lnTo>
                    <a:pt x="21203" y="4976"/>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1597525" y="-696050"/>
              <a:ext cx="269925" cy="304100"/>
            </a:xfrm>
            <a:custGeom>
              <a:avLst/>
              <a:gdLst/>
              <a:ahLst/>
              <a:cxnLst/>
              <a:rect l="l" t="t" r="r" b="b"/>
              <a:pathLst>
                <a:path w="10797" h="12164" extrusionOk="0">
                  <a:moveTo>
                    <a:pt x="7252" y="3936"/>
                  </a:moveTo>
                  <a:lnTo>
                    <a:pt x="8130" y="4814"/>
                  </a:lnTo>
                  <a:lnTo>
                    <a:pt x="5171" y="7740"/>
                  </a:lnTo>
                  <a:lnTo>
                    <a:pt x="3285" y="5854"/>
                  </a:lnTo>
                  <a:lnTo>
                    <a:pt x="4163" y="4944"/>
                  </a:lnTo>
                  <a:lnTo>
                    <a:pt x="5171" y="5984"/>
                  </a:lnTo>
                  <a:lnTo>
                    <a:pt x="7252" y="3936"/>
                  </a:lnTo>
                  <a:close/>
                  <a:moveTo>
                    <a:pt x="5399" y="1"/>
                  </a:moveTo>
                  <a:cubicBezTo>
                    <a:pt x="3903" y="1204"/>
                    <a:pt x="2212" y="2082"/>
                    <a:pt x="391" y="2602"/>
                  </a:cubicBezTo>
                  <a:lnTo>
                    <a:pt x="0" y="2732"/>
                  </a:lnTo>
                  <a:lnTo>
                    <a:pt x="0" y="4163"/>
                  </a:lnTo>
                  <a:cubicBezTo>
                    <a:pt x="0" y="5822"/>
                    <a:pt x="586" y="7415"/>
                    <a:pt x="1659" y="8651"/>
                  </a:cubicBezTo>
                  <a:cubicBezTo>
                    <a:pt x="1724" y="8684"/>
                    <a:pt x="5171" y="12163"/>
                    <a:pt x="5171" y="12163"/>
                  </a:cubicBezTo>
                  <a:lnTo>
                    <a:pt x="5626" y="12163"/>
                  </a:lnTo>
                  <a:cubicBezTo>
                    <a:pt x="5626" y="12163"/>
                    <a:pt x="9106" y="8684"/>
                    <a:pt x="9138" y="8619"/>
                  </a:cubicBezTo>
                  <a:cubicBezTo>
                    <a:pt x="10212" y="7415"/>
                    <a:pt x="10797" y="5822"/>
                    <a:pt x="10797" y="4163"/>
                  </a:cubicBezTo>
                  <a:lnTo>
                    <a:pt x="10797" y="2700"/>
                  </a:lnTo>
                  <a:lnTo>
                    <a:pt x="10147" y="2505"/>
                  </a:lnTo>
                  <a:cubicBezTo>
                    <a:pt x="8651" y="2050"/>
                    <a:pt x="7220" y="1334"/>
                    <a:pt x="5952" y="424"/>
                  </a:cubicBez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1727600" y="-761075"/>
              <a:ext cx="530100" cy="280500"/>
            </a:xfrm>
            <a:custGeom>
              <a:avLst/>
              <a:gdLst/>
              <a:ahLst/>
              <a:cxnLst/>
              <a:rect l="l" t="t" r="r" b="b"/>
              <a:pathLst>
                <a:path w="21204" h="11220" extrusionOk="0">
                  <a:moveTo>
                    <a:pt x="0" y="0"/>
                  </a:moveTo>
                  <a:lnTo>
                    <a:pt x="0" y="11220"/>
                  </a:lnTo>
                  <a:lnTo>
                    <a:pt x="5301" y="11220"/>
                  </a:lnTo>
                  <a:cubicBezTo>
                    <a:pt x="5008" y="10797"/>
                    <a:pt x="4781" y="10341"/>
                    <a:pt x="4553" y="9854"/>
                  </a:cubicBezTo>
                  <a:cubicBezTo>
                    <a:pt x="4163" y="8878"/>
                    <a:pt x="3968" y="7837"/>
                    <a:pt x="3968" y="6764"/>
                  </a:cubicBezTo>
                  <a:lnTo>
                    <a:pt x="3968" y="4358"/>
                  </a:lnTo>
                  <a:lnTo>
                    <a:pt x="4846" y="4098"/>
                  </a:lnTo>
                  <a:lnTo>
                    <a:pt x="5236" y="4000"/>
                  </a:lnTo>
                  <a:cubicBezTo>
                    <a:pt x="6927" y="3512"/>
                    <a:pt x="8455" y="2732"/>
                    <a:pt x="9821" y="1626"/>
                  </a:cubicBezTo>
                  <a:lnTo>
                    <a:pt x="10569" y="1041"/>
                  </a:lnTo>
                  <a:lnTo>
                    <a:pt x="11350" y="1594"/>
                  </a:lnTo>
                  <a:lnTo>
                    <a:pt x="11870" y="1984"/>
                  </a:lnTo>
                  <a:cubicBezTo>
                    <a:pt x="13041" y="2862"/>
                    <a:pt x="14341" y="3480"/>
                    <a:pt x="15740" y="3935"/>
                  </a:cubicBezTo>
                  <a:lnTo>
                    <a:pt x="16358" y="4130"/>
                  </a:lnTo>
                  <a:lnTo>
                    <a:pt x="17236" y="4390"/>
                  </a:lnTo>
                  <a:lnTo>
                    <a:pt x="17236" y="6764"/>
                  </a:lnTo>
                  <a:cubicBezTo>
                    <a:pt x="17236" y="7837"/>
                    <a:pt x="17041" y="8878"/>
                    <a:pt x="16618" y="9854"/>
                  </a:cubicBezTo>
                  <a:cubicBezTo>
                    <a:pt x="16423" y="10341"/>
                    <a:pt x="16195" y="10797"/>
                    <a:pt x="15902" y="11220"/>
                  </a:cubicBezTo>
                  <a:lnTo>
                    <a:pt x="21203" y="11220"/>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4"/>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082" name="Google Shape;3082;p54"/>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GAME THEORY</a:t>
            </a:r>
            <a:endParaRPr/>
          </a:p>
        </p:txBody>
      </p:sp>
      <p:sp>
        <p:nvSpPr>
          <p:cNvPr id="3083" name="Google Shape;3083;p54"/>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84" name="Google Shape;3084;p54"/>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AUTOMATA</a:t>
            </a:r>
            <a:endParaRPr/>
          </a:p>
        </p:txBody>
      </p:sp>
      <p:sp>
        <p:nvSpPr>
          <p:cNvPr id="3085" name="Google Shape;3085;p54"/>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086" name="Google Shape;3086;p54"/>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AD SECURITY</a:t>
            </a:r>
            <a:endParaRPr/>
          </a:p>
        </p:txBody>
      </p:sp>
      <p:sp>
        <p:nvSpPr>
          <p:cNvPr id="3087" name="Google Shape;3087;p54"/>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088" name="Google Shape;3088;p54"/>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QUANTUM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2"/>
        <p:cNvGrpSpPr/>
        <p:nvPr/>
      </p:nvGrpSpPr>
      <p:grpSpPr>
        <a:xfrm>
          <a:off x="0" y="0"/>
          <a:ext cx="0" cy="0"/>
          <a:chOff x="0" y="0"/>
          <a:chExt cx="0" cy="0"/>
        </a:xfrm>
      </p:grpSpPr>
      <p:sp>
        <p:nvSpPr>
          <p:cNvPr id="3093" name="Google Shape;3093;p5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SCIENCE VS. IT SKILLS</a:t>
            </a:r>
            <a:endParaRPr/>
          </a:p>
        </p:txBody>
      </p:sp>
      <p:sp>
        <p:nvSpPr>
          <p:cNvPr id="3094" name="Google Shape;3094;p55"/>
          <p:cNvSpPr txBox="1"/>
          <p:nvPr/>
        </p:nvSpPr>
        <p:spPr>
          <a:xfrm>
            <a:off x="937325" y="3422280"/>
            <a:ext cx="20859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accent1"/>
                </a:solidFill>
                <a:latin typeface="Play"/>
                <a:ea typeface="Play"/>
                <a:cs typeface="Play"/>
                <a:sym typeface="Play"/>
              </a:rPr>
              <a:t>CS SKILLS</a:t>
            </a:r>
            <a:endParaRPr sz="2000" b="1">
              <a:solidFill>
                <a:schemeClr val="accent1"/>
              </a:solidFill>
              <a:latin typeface="Play"/>
              <a:ea typeface="Play"/>
              <a:cs typeface="Play"/>
              <a:sym typeface="Play"/>
            </a:endParaRPr>
          </a:p>
        </p:txBody>
      </p:sp>
      <p:sp>
        <p:nvSpPr>
          <p:cNvPr id="3095" name="Google Shape;3095;p55"/>
          <p:cNvSpPr txBox="1"/>
          <p:nvPr/>
        </p:nvSpPr>
        <p:spPr>
          <a:xfrm>
            <a:off x="937325" y="3803528"/>
            <a:ext cx="20859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of them all</a:t>
            </a:r>
            <a:endParaRPr>
              <a:solidFill>
                <a:schemeClr val="lt1"/>
              </a:solidFill>
              <a:latin typeface="Source Sans Pro"/>
              <a:ea typeface="Source Sans Pro"/>
              <a:cs typeface="Source Sans Pro"/>
              <a:sym typeface="Source Sans Pro"/>
            </a:endParaRPr>
          </a:p>
        </p:txBody>
      </p:sp>
      <p:sp>
        <p:nvSpPr>
          <p:cNvPr id="3096" name="Google Shape;3096;p55"/>
          <p:cNvSpPr txBox="1"/>
          <p:nvPr/>
        </p:nvSpPr>
        <p:spPr>
          <a:xfrm>
            <a:off x="6120725" y="342228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2"/>
                </a:solidFill>
                <a:latin typeface="Play"/>
                <a:ea typeface="Play"/>
                <a:cs typeface="Play"/>
                <a:sym typeface="Play"/>
              </a:rPr>
              <a:t>IT SKILLS</a:t>
            </a:r>
            <a:endParaRPr sz="2000" b="1">
              <a:solidFill>
                <a:schemeClr val="lt2"/>
              </a:solidFill>
              <a:latin typeface="Play"/>
              <a:ea typeface="Play"/>
              <a:cs typeface="Play"/>
              <a:sym typeface="Play"/>
            </a:endParaRPr>
          </a:p>
        </p:txBody>
      </p:sp>
      <p:sp>
        <p:nvSpPr>
          <p:cNvPr id="3097" name="Google Shape;3097;p55"/>
          <p:cNvSpPr txBox="1"/>
          <p:nvPr/>
        </p:nvSpPr>
        <p:spPr>
          <a:xfrm>
            <a:off x="6120725" y="3803532"/>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Despite being red, Mars is actually a cold place. It’s full of iron oxide dust</a:t>
            </a:r>
            <a:endParaRPr>
              <a:solidFill>
                <a:schemeClr val="lt1"/>
              </a:solidFill>
              <a:latin typeface="Source Sans Pro"/>
              <a:ea typeface="Source Sans Pro"/>
              <a:cs typeface="Source Sans Pro"/>
              <a:sym typeface="Source Sans Pro"/>
            </a:endParaRPr>
          </a:p>
        </p:txBody>
      </p:sp>
      <p:sp>
        <p:nvSpPr>
          <p:cNvPr id="3098" name="Google Shape;3098;p55"/>
          <p:cNvSpPr txBox="1"/>
          <p:nvPr/>
        </p:nvSpPr>
        <p:spPr>
          <a:xfrm>
            <a:off x="6120725" y="157072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1"/>
                </a:solidFill>
                <a:latin typeface="Play"/>
                <a:ea typeface="Play"/>
                <a:cs typeface="Play"/>
                <a:sym typeface="Play"/>
              </a:rPr>
              <a:t>BOTH</a:t>
            </a:r>
            <a:endParaRPr sz="2000" b="1">
              <a:solidFill>
                <a:schemeClr val="lt1"/>
              </a:solidFill>
              <a:latin typeface="Play"/>
              <a:ea typeface="Play"/>
              <a:cs typeface="Play"/>
              <a:sym typeface="Play"/>
            </a:endParaRPr>
          </a:p>
        </p:txBody>
      </p:sp>
      <p:sp>
        <p:nvSpPr>
          <p:cNvPr id="3099" name="Google Shape;3099;p55"/>
          <p:cNvSpPr txBox="1"/>
          <p:nvPr/>
        </p:nvSpPr>
        <p:spPr>
          <a:xfrm>
            <a:off x="6120725" y="1951971"/>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00" name="Google Shape;3100;p55"/>
          <p:cNvSpPr/>
          <p:nvPr/>
        </p:nvSpPr>
        <p:spPr>
          <a:xfrm>
            <a:off x="1027875" y="1649275"/>
            <a:ext cx="1848000" cy="900000"/>
          </a:xfrm>
          <a:prstGeom prst="rect">
            <a:avLst/>
          </a:prstGeom>
          <a:noFill/>
          <a:ln w="28575" cap="flat" cmpd="sng">
            <a:solidFill>
              <a:schemeClr val="accent3"/>
            </a:solidFill>
            <a:prstDash val="solid"/>
            <a:round/>
            <a:headEnd type="none" w="sm" len="sm"/>
            <a:tailEnd type="none" w="sm" len="sm"/>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1032697" y="1649275"/>
            <a:ext cx="1848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smallest planet of the Solar System</a:t>
            </a:r>
            <a:endParaRPr/>
          </a:p>
        </p:txBody>
      </p:sp>
      <p:grpSp>
        <p:nvGrpSpPr>
          <p:cNvPr id="3102" name="Google Shape;3102;p55"/>
          <p:cNvGrpSpPr/>
          <p:nvPr/>
        </p:nvGrpSpPr>
        <p:grpSpPr>
          <a:xfrm>
            <a:off x="1944300" y="1761375"/>
            <a:ext cx="5255225" cy="2151550"/>
            <a:chOff x="1944300" y="1761375"/>
            <a:chExt cx="5255225" cy="2151550"/>
          </a:xfrm>
        </p:grpSpPr>
        <p:cxnSp>
          <p:nvCxnSpPr>
            <p:cNvPr id="3103" name="Google Shape;3103;p55"/>
            <p:cNvCxnSpPr/>
            <p:nvPr/>
          </p:nvCxnSpPr>
          <p:spPr>
            <a:xfrm>
              <a:off x="4195500" y="3024775"/>
              <a:ext cx="7530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4" name="Google Shape;3104;p55"/>
            <p:cNvCxnSpPr/>
            <p:nvPr/>
          </p:nvCxnSpPr>
          <p:spPr>
            <a:xfrm>
              <a:off x="4210350" y="290424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5" name="Google Shape;3105;p55"/>
            <p:cNvCxnSpPr/>
            <p:nvPr/>
          </p:nvCxnSpPr>
          <p:spPr>
            <a:xfrm>
              <a:off x="4428750" y="242210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6" name="Google Shape;3106;p55"/>
            <p:cNvCxnSpPr/>
            <p:nvPr/>
          </p:nvCxnSpPr>
          <p:spPr>
            <a:xfrm>
              <a:off x="4336800" y="254263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7" name="Google Shape;3107;p55"/>
            <p:cNvCxnSpPr/>
            <p:nvPr/>
          </p:nvCxnSpPr>
          <p:spPr>
            <a:xfrm>
              <a:off x="4275600" y="266317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8" name="Google Shape;3108;p55"/>
            <p:cNvCxnSpPr/>
            <p:nvPr/>
          </p:nvCxnSpPr>
          <p:spPr>
            <a:xfrm>
              <a:off x="4236300" y="278370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9" name="Google Shape;3109;p55"/>
            <p:cNvCxnSpPr/>
            <p:nvPr/>
          </p:nvCxnSpPr>
          <p:spPr>
            <a:xfrm>
              <a:off x="4336800" y="350691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0" name="Google Shape;3110;p55"/>
            <p:cNvCxnSpPr/>
            <p:nvPr/>
          </p:nvCxnSpPr>
          <p:spPr>
            <a:xfrm>
              <a:off x="4210350" y="314531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1" name="Google Shape;3111;p55"/>
            <p:cNvCxnSpPr/>
            <p:nvPr/>
          </p:nvCxnSpPr>
          <p:spPr>
            <a:xfrm>
              <a:off x="4236300" y="326584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2" name="Google Shape;3112;p55"/>
            <p:cNvCxnSpPr/>
            <p:nvPr/>
          </p:nvCxnSpPr>
          <p:spPr>
            <a:xfrm>
              <a:off x="4275600" y="338638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3" name="Google Shape;3113;p55"/>
            <p:cNvCxnSpPr/>
            <p:nvPr/>
          </p:nvCxnSpPr>
          <p:spPr>
            <a:xfrm>
              <a:off x="4428750" y="362745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sp>
          <p:nvSpPr>
            <p:cNvPr id="3114" name="Google Shape;3114;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8" name="Google Shape;3118;p55"/>
            <p:cNvCxnSpPr/>
            <p:nvPr/>
          </p:nvCxnSpPr>
          <p:spPr>
            <a:xfrm flipH="1">
              <a:off x="1944425" y="3024788"/>
              <a:ext cx="1225200" cy="321300"/>
            </a:xfrm>
            <a:prstGeom prst="bentConnector3">
              <a:avLst>
                <a:gd name="adj1" fmla="val 100010"/>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19" name="Google Shape;3119;p55"/>
            <p:cNvCxnSpPr/>
            <p:nvPr/>
          </p:nvCxnSpPr>
          <p:spPr>
            <a:xfrm>
              <a:off x="5974625" y="3024788"/>
              <a:ext cx="1224900" cy="321300"/>
            </a:xfrm>
            <a:prstGeom prst="bentConnector3">
              <a:avLst>
                <a:gd name="adj1" fmla="val 99967"/>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cxnSp>
          <p:nvCxnSpPr>
            <p:cNvPr id="3120" name="Google Shape;3120;p55"/>
            <p:cNvCxnSpPr>
              <a:stCxn id="3098" idx="1"/>
            </p:cNvCxnSpPr>
            <p:nvPr/>
          </p:nvCxnSpPr>
          <p:spPr>
            <a:xfrm flipH="1">
              <a:off x="4577825" y="1761375"/>
              <a:ext cx="1542900" cy="542700"/>
            </a:xfrm>
            <a:prstGeom prst="bentConnector3">
              <a:avLst>
                <a:gd name="adj1" fmla="val 100068"/>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1" name="Google Shape;3121;p55"/>
            <p:cNvCxnSpPr>
              <a:stCxn id="3098" idx="1"/>
            </p:cNvCxnSpPr>
            <p:nvPr/>
          </p:nvCxnSpPr>
          <p:spPr>
            <a:xfrm flipH="1">
              <a:off x="4577825" y="1761375"/>
              <a:ext cx="1542900" cy="542700"/>
            </a:xfrm>
            <a:prstGeom prst="bentConnector3">
              <a:avLst>
                <a:gd name="adj1" fmla="val 100065"/>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2" name="Google Shape;3122;p55"/>
            <p:cNvCxnSpPr/>
            <p:nvPr/>
          </p:nvCxnSpPr>
          <p:spPr>
            <a:xfrm flipH="1">
              <a:off x="1944300" y="3024775"/>
              <a:ext cx="1225200" cy="321300"/>
            </a:xfrm>
            <a:prstGeom prst="bentConnector2">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23" name="Google Shape;3123;p55"/>
            <p:cNvCxnSpPr/>
            <p:nvPr/>
          </p:nvCxnSpPr>
          <p:spPr>
            <a:xfrm>
              <a:off x="5974500" y="3024775"/>
              <a:ext cx="1224900" cy="321300"/>
            </a:xfrm>
            <a:prstGeom prst="bentConnector2">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27"/>
        <p:cNvGrpSpPr/>
        <p:nvPr/>
      </p:nvGrpSpPr>
      <p:grpSpPr>
        <a:xfrm>
          <a:off x="0" y="0"/>
          <a:ext cx="0" cy="0"/>
          <a:chOff x="0" y="0"/>
          <a:chExt cx="0" cy="0"/>
        </a:xfrm>
      </p:grpSpPr>
      <p:sp>
        <p:nvSpPr>
          <p:cNvPr id="3128" name="Google Shape;3128;p5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STUDENTS VS. JOBS GAP</a:t>
            </a:r>
            <a:endParaRPr/>
          </a:p>
        </p:txBody>
      </p:sp>
      <p:grpSp>
        <p:nvGrpSpPr>
          <p:cNvPr id="3129" name="Google Shape;3129;p56"/>
          <p:cNvGrpSpPr/>
          <p:nvPr/>
        </p:nvGrpSpPr>
        <p:grpSpPr>
          <a:xfrm>
            <a:off x="3316350" y="1845550"/>
            <a:ext cx="3570300" cy="381300"/>
            <a:chOff x="3392525" y="1769350"/>
            <a:chExt cx="3570300" cy="381300"/>
          </a:xfrm>
        </p:grpSpPr>
        <p:sp>
          <p:nvSpPr>
            <p:cNvPr id="3130" name="Google Shape;3130;p56"/>
            <p:cNvSpPr/>
            <p:nvPr/>
          </p:nvSpPr>
          <p:spPr>
            <a:xfrm>
              <a:off x="3392525" y="1769350"/>
              <a:ext cx="3570300" cy="3813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3392525" y="1769350"/>
              <a:ext cx="71400" cy="3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3316350" y="3142575"/>
            <a:ext cx="3570300" cy="381300"/>
            <a:chOff x="3392525" y="3218775"/>
            <a:chExt cx="3570300" cy="381300"/>
          </a:xfrm>
        </p:grpSpPr>
        <p:sp>
          <p:nvSpPr>
            <p:cNvPr id="3133" name="Google Shape;3133;p56"/>
            <p:cNvSpPr/>
            <p:nvPr/>
          </p:nvSpPr>
          <p:spPr>
            <a:xfrm>
              <a:off x="3392525" y="3218775"/>
              <a:ext cx="3570300" cy="381300"/>
            </a:xfrm>
            <a:prstGeom prst="rect">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3392525" y="3218775"/>
              <a:ext cx="2142300" cy="38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5" name="Google Shape;3135;p5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136" name="Google Shape;3136;p5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STUDENTS</a:t>
            </a:r>
            <a:endParaRPr/>
          </a:p>
        </p:txBody>
      </p:sp>
      <p:sp>
        <p:nvSpPr>
          <p:cNvPr id="3137" name="Google Shape;3137;p5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138" name="Google Shape;3138;p5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JOBS</a:t>
            </a:r>
            <a:endParaRPr/>
          </a:p>
        </p:txBody>
      </p:sp>
      <p:sp>
        <p:nvSpPr>
          <p:cNvPr id="3139" name="Google Shape;3139;p56"/>
          <p:cNvSpPr txBox="1">
            <a:spLocks noGrp="1"/>
          </p:cNvSpPr>
          <p:nvPr>
            <p:ph type="title" idx="5"/>
          </p:nvPr>
        </p:nvSpPr>
        <p:spPr>
          <a:xfrm>
            <a:off x="7124550" y="1731100"/>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3140" name="Google Shape;3140;p56"/>
          <p:cNvSpPr txBox="1">
            <a:spLocks noGrp="1"/>
          </p:cNvSpPr>
          <p:nvPr>
            <p:ph type="title" idx="6"/>
          </p:nvPr>
        </p:nvSpPr>
        <p:spPr>
          <a:xfrm>
            <a:off x="7124550" y="3028125"/>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4"/>
        <p:cNvGrpSpPr/>
        <p:nvPr/>
      </p:nvGrpSpPr>
      <p:grpSpPr>
        <a:xfrm>
          <a:off x="0" y="0"/>
          <a:ext cx="0" cy="0"/>
          <a:chOff x="0" y="0"/>
          <a:chExt cx="0" cy="0"/>
        </a:xfrm>
      </p:grpSpPr>
      <p:pic>
        <p:nvPicPr>
          <p:cNvPr id="3145" name="Google Shape;3145;p57" title="Chart">
            <a:hlinkClick r:id="rId3"/>
          </p:cNvPr>
          <p:cNvPicPr preferRelativeResize="0"/>
          <p:nvPr/>
        </p:nvPicPr>
        <p:blipFill rotWithShape="1">
          <a:blip r:embed="rId4">
            <a:alphaModFix/>
          </a:blip>
          <a:srcRect b="10538"/>
          <a:stretch/>
        </p:blipFill>
        <p:spPr>
          <a:xfrm>
            <a:off x="5196300" y="1155299"/>
            <a:ext cx="3026251" cy="3030051"/>
          </a:xfrm>
          <a:prstGeom prst="rect">
            <a:avLst/>
          </a:prstGeom>
          <a:noFill/>
          <a:ln>
            <a:noFill/>
          </a:ln>
        </p:spPr>
      </p:pic>
      <p:grpSp>
        <p:nvGrpSpPr>
          <p:cNvPr id="3146" name="Google Shape;3146;p57"/>
          <p:cNvGrpSpPr/>
          <p:nvPr/>
        </p:nvGrpSpPr>
        <p:grpSpPr>
          <a:xfrm>
            <a:off x="716073" y="1295538"/>
            <a:ext cx="685831" cy="685831"/>
            <a:chOff x="851175" y="1582401"/>
            <a:chExt cx="964872" cy="964872"/>
          </a:xfrm>
        </p:grpSpPr>
        <p:sp>
          <p:nvSpPr>
            <p:cNvPr id="3147" name="Google Shape;3147;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57"/>
          <p:cNvGrpSpPr/>
          <p:nvPr/>
        </p:nvGrpSpPr>
        <p:grpSpPr>
          <a:xfrm>
            <a:off x="716073" y="3438298"/>
            <a:ext cx="685831" cy="685831"/>
            <a:chOff x="851175" y="1582401"/>
            <a:chExt cx="964872" cy="964872"/>
          </a:xfrm>
        </p:grpSpPr>
        <p:sp>
          <p:nvSpPr>
            <p:cNvPr id="3150" name="Google Shape;3150;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7"/>
          <p:cNvGrpSpPr/>
          <p:nvPr/>
        </p:nvGrpSpPr>
        <p:grpSpPr>
          <a:xfrm>
            <a:off x="716073" y="2366918"/>
            <a:ext cx="685831" cy="685831"/>
            <a:chOff x="851175" y="1582401"/>
            <a:chExt cx="964872" cy="964872"/>
          </a:xfrm>
        </p:grpSpPr>
        <p:sp>
          <p:nvSpPr>
            <p:cNvPr id="3153" name="Google Shape;3153;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5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CAREERS</a:t>
            </a:r>
            <a:endParaRPr/>
          </a:p>
        </p:txBody>
      </p:sp>
      <p:sp>
        <p:nvSpPr>
          <p:cNvPr id="3156" name="Google Shape;3156;p57"/>
          <p:cNvSpPr txBox="1"/>
          <p:nvPr/>
        </p:nvSpPr>
        <p:spPr>
          <a:xfrm>
            <a:off x="807600" y="4414625"/>
            <a:ext cx="7629900" cy="1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Follow the link in the graph to modify its data and then paste the new one here. </a:t>
            </a:r>
            <a:r>
              <a:rPr lang="en" sz="1200">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For more info,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click here</a:t>
            </a:r>
            <a:endParaRPr sz="1200" b="1">
              <a:solidFill>
                <a:schemeClr val="lt1"/>
              </a:solidFill>
              <a:latin typeface="Source Sans Pro"/>
              <a:ea typeface="Source Sans Pro"/>
              <a:cs typeface="Source Sans Pro"/>
              <a:sym typeface="Source Sans Pro"/>
            </a:endParaRPr>
          </a:p>
        </p:txBody>
      </p:sp>
      <p:sp>
        <p:nvSpPr>
          <p:cNvPr id="3157" name="Google Shape;3157;p57"/>
          <p:cNvSpPr txBox="1"/>
          <p:nvPr/>
        </p:nvSpPr>
        <p:spPr>
          <a:xfrm>
            <a:off x="1499800" y="1218700"/>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SOFTWARE DEVELOPMENT</a:t>
            </a:r>
            <a:endParaRPr sz="2000" b="1">
              <a:solidFill>
                <a:schemeClr val="lt1"/>
              </a:solidFill>
              <a:latin typeface="Play"/>
              <a:ea typeface="Play"/>
              <a:cs typeface="Play"/>
              <a:sym typeface="Play"/>
            </a:endParaRPr>
          </a:p>
        </p:txBody>
      </p:sp>
      <p:sp>
        <p:nvSpPr>
          <p:cNvPr id="3158" name="Google Shape;3158;p57"/>
          <p:cNvSpPr txBox="1"/>
          <p:nvPr/>
        </p:nvSpPr>
        <p:spPr>
          <a:xfrm>
            <a:off x="1499799" y="15999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Solar System</a:t>
            </a:r>
            <a:endParaRPr>
              <a:solidFill>
                <a:schemeClr val="lt1"/>
              </a:solidFill>
              <a:latin typeface="Source Sans Pro"/>
              <a:ea typeface="Source Sans Pro"/>
              <a:cs typeface="Source Sans Pro"/>
              <a:sym typeface="Source Sans Pro"/>
            </a:endParaRPr>
          </a:p>
        </p:txBody>
      </p:sp>
      <p:sp>
        <p:nvSpPr>
          <p:cNvPr id="3159" name="Google Shape;3159;p57"/>
          <p:cNvSpPr txBox="1"/>
          <p:nvPr/>
        </p:nvSpPr>
        <p:spPr>
          <a:xfrm>
            <a:off x="690962" y="1449238"/>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35%</a:t>
            </a:r>
            <a:endParaRPr sz="1800" b="1">
              <a:solidFill>
                <a:schemeClr val="lt1"/>
              </a:solidFill>
              <a:latin typeface="Play"/>
              <a:ea typeface="Play"/>
              <a:cs typeface="Play"/>
              <a:sym typeface="Play"/>
            </a:endParaRPr>
          </a:p>
        </p:txBody>
      </p:sp>
      <p:sp>
        <p:nvSpPr>
          <p:cNvPr id="3160" name="Google Shape;3160;p57"/>
          <p:cNvSpPr txBox="1"/>
          <p:nvPr/>
        </p:nvSpPr>
        <p:spPr>
          <a:xfrm>
            <a:off x="1499800" y="3358602"/>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SUPPORT SPECIALIST</a:t>
            </a:r>
            <a:endParaRPr sz="2000" b="1">
              <a:solidFill>
                <a:schemeClr val="lt1"/>
              </a:solidFill>
              <a:latin typeface="Play"/>
              <a:ea typeface="Play"/>
              <a:cs typeface="Play"/>
              <a:sym typeface="Play"/>
            </a:endParaRPr>
          </a:p>
        </p:txBody>
      </p:sp>
      <p:sp>
        <p:nvSpPr>
          <p:cNvPr id="3161" name="Google Shape;3161;p57"/>
          <p:cNvSpPr txBox="1"/>
          <p:nvPr/>
        </p:nvSpPr>
        <p:spPr>
          <a:xfrm>
            <a:off x="1499804" y="37398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62" name="Google Shape;3162;p57"/>
          <p:cNvSpPr txBox="1"/>
          <p:nvPr/>
        </p:nvSpPr>
        <p:spPr>
          <a:xfrm>
            <a:off x="690962" y="3589150"/>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20%</a:t>
            </a:r>
            <a:endParaRPr sz="1800" b="1">
              <a:solidFill>
                <a:schemeClr val="lt1"/>
              </a:solidFill>
              <a:latin typeface="Play"/>
              <a:ea typeface="Play"/>
              <a:cs typeface="Play"/>
              <a:sym typeface="Play"/>
            </a:endParaRPr>
          </a:p>
        </p:txBody>
      </p:sp>
      <p:sp>
        <p:nvSpPr>
          <p:cNvPr id="3163" name="Google Shape;3163;p57"/>
          <p:cNvSpPr txBox="1"/>
          <p:nvPr/>
        </p:nvSpPr>
        <p:spPr>
          <a:xfrm>
            <a:off x="1499800" y="2288651"/>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SYSTEM ANALYSIS</a:t>
            </a:r>
            <a:endParaRPr sz="2000" b="1">
              <a:solidFill>
                <a:schemeClr val="lt1"/>
              </a:solidFill>
              <a:latin typeface="Play"/>
              <a:ea typeface="Play"/>
              <a:cs typeface="Play"/>
              <a:sym typeface="Play"/>
            </a:endParaRPr>
          </a:p>
        </p:txBody>
      </p:sp>
      <p:sp>
        <p:nvSpPr>
          <p:cNvPr id="3164" name="Google Shape;3164;p57"/>
          <p:cNvSpPr txBox="1"/>
          <p:nvPr/>
        </p:nvSpPr>
        <p:spPr>
          <a:xfrm>
            <a:off x="1499804" y="2669899"/>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sp>
        <p:nvSpPr>
          <p:cNvPr id="3165" name="Google Shape;3165;p57"/>
          <p:cNvSpPr txBox="1"/>
          <p:nvPr/>
        </p:nvSpPr>
        <p:spPr>
          <a:xfrm>
            <a:off x="690962" y="2519194"/>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22%</a:t>
            </a:r>
            <a:endParaRPr sz="1800" b="1">
              <a:solidFill>
                <a:schemeClr val="lt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9"/>
        <p:cNvGrpSpPr/>
        <p:nvPr/>
      </p:nvGrpSpPr>
      <p:grpSpPr>
        <a:xfrm>
          <a:off x="0" y="0"/>
          <a:ext cx="0" cy="0"/>
          <a:chOff x="0" y="0"/>
          <a:chExt cx="0" cy="0"/>
        </a:xfrm>
      </p:grpSpPr>
      <p:sp>
        <p:nvSpPr>
          <p:cNvPr id="3170" name="Google Shape;3170;p58"/>
          <p:cNvSpPr txBox="1">
            <a:spLocks noGrp="1"/>
          </p:cNvSpPr>
          <p:nvPr>
            <p:ph type="title"/>
          </p:nvPr>
        </p:nvSpPr>
        <p:spPr>
          <a:xfrm>
            <a:off x="1214250" y="1264825"/>
            <a:ext cx="67155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700"/>
              <a:t>$1,000,</a:t>
            </a:r>
            <a:r>
              <a:rPr lang="en" sz="8700">
                <a:solidFill>
                  <a:schemeClr val="lt2"/>
                </a:solidFill>
              </a:rPr>
              <a:t>000</a:t>
            </a:r>
            <a:endParaRPr sz="8700">
              <a:solidFill>
                <a:schemeClr val="lt2"/>
              </a:solidFill>
            </a:endParaRPr>
          </a:p>
        </p:txBody>
      </p:sp>
      <p:cxnSp>
        <p:nvCxnSpPr>
          <p:cNvPr id="3171" name="Google Shape;3171;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2" name="Google Shape;3172;p58"/>
          <p:cNvSpPr/>
          <p:nvPr/>
        </p:nvSpPr>
        <p:spPr>
          <a:xfrm>
            <a:off x="177591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723276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4" name="Google Shape;3174;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5" name="Google Shape;3175;p58"/>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is what an employee who understands code is worth for a company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dirty="0"/>
              <a:t>Съдържание</a:t>
            </a:r>
            <a:endParaRPr dirty="0"/>
          </a:p>
        </p:txBody>
      </p:sp>
      <p:sp>
        <p:nvSpPr>
          <p:cNvPr id="2650" name="Google Shape;2650;p41"/>
          <p:cNvSpPr txBox="1">
            <a:spLocks noGrp="1"/>
          </p:cNvSpPr>
          <p:nvPr>
            <p:ph type="body" idx="1"/>
          </p:nvPr>
        </p:nvSpPr>
        <p:spPr>
          <a:xfrm>
            <a:off x="713225" y="1198925"/>
            <a:ext cx="7717500" cy="3369900"/>
          </a:xfrm>
          <a:prstGeom prst="rect">
            <a:avLst/>
          </a:prstGeom>
        </p:spPr>
        <p:txBody>
          <a:bodyPr spcFirstLastPara="1" wrap="square" lIns="91425" tIns="91425" rIns="91425" bIns="91425" anchor="t" anchorCtr="0">
            <a:noAutofit/>
          </a:bodyPr>
          <a:lstStyle/>
          <a:p>
            <a:pPr lvl="0" indent="-457200" algn="l" rtl="0">
              <a:lnSpc>
                <a:spcPct val="100000"/>
              </a:lnSpc>
              <a:spcBef>
                <a:spcPts val="0"/>
              </a:spcBef>
              <a:spcAft>
                <a:spcPts val="0"/>
              </a:spcAft>
              <a:buClr>
                <a:schemeClr val="hlink"/>
              </a:buClr>
              <a:buSzPts val="1100"/>
              <a:buFont typeface="Arial"/>
              <a:buAutoNum type="arabicPeriod"/>
            </a:pPr>
            <a:r>
              <a:rPr lang="bg-BG" sz="2000" dirty="0"/>
              <a:t>Платформа – </a:t>
            </a:r>
            <a:r>
              <a:rPr lang="en-US" sz="2000" dirty="0"/>
              <a:t>Arduino</a:t>
            </a:r>
          </a:p>
          <a:p>
            <a:pPr lvl="0" indent="-457200" algn="l" rtl="0">
              <a:lnSpc>
                <a:spcPct val="100000"/>
              </a:lnSpc>
              <a:spcBef>
                <a:spcPts val="0"/>
              </a:spcBef>
              <a:spcAft>
                <a:spcPts val="0"/>
              </a:spcAft>
              <a:buClr>
                <a:schemeClr val="hlink"/>
              </a:buClr>
              <a:buSzPts val="1100"/>
              <a:buFont typeface="Arial"/>
              <a:buAutoNum type="arabicPeriod"/>
            </a:pPr>
            <a:r>
              <a:rPr lang="bg-BG" sz="2000" dirty="0"/>
              <a:t>Функции </a:t>
            </a:r>
            <a:r>
              <a:rPr lang="bg-BG" sz="2000"/>
              <a:t>на микроконтролера</a:t>
            </a: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79"/>
        <p:cNvGrpSpPr/>
        <p:nvPr/>
      </p:nvGrpSpPr>
      <p:grpSpPr>
        <a:xfrm>
          <a:off x="0" y="0"/>
          <a:ext cx="0" cy="0"/>
          <a:chOff x="0" y="0"/>
          <a:chExt cx="0" cy="0"/>
        </a:xfrm>
      </p:grpSpPr>
      <p:sp>
        <p:nvSpPr>
          <p:cNvPr id="3180" name="Google Shape;3180;p5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JOBS IN 2022</a:t>
            </a:r>
            <a:endParaRPr/>
          </a:p>
        </p:txBody>
      </p:sp>
      <p:sp>
        <p:nvSpPr>
          <p:cNvPr id="3181" name="Google Shape;3181;p59"/>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a:t>
            </a:r>
            <a:endParaRPr/>
          </a:p>
        </p:txBody>
      </p:sp>
      <p:sp>
        <p:nvSpPr>
          <p:cNvPr id="3182" name="Google Shape;3182;p59"/>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DIGITAL MARKETING</a:t>
            </a:r>
            <a:endParaRPr/>
          </a:p>
        </p:txBody>
      </p:sp>
      <p:sp>
        <p:nvSpPr>
          <p:cNvPr id="3183" name="Google Shape;3183;p59"/>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3184" name="Google Shape;3184;p59"/>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IOT OR CLOUD ENGINEER</a:t>
            </a:r>
            <a:endParaRPr/>
          </a:p>
        </p:txBody>
      </p:sp>
      <p:sp>
        <p:nvSpPr>
          <p:cNvPr id="3185" name="Google Shape;3185;p59"/>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186" name="Google Shape;3186;p59"/>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 SECURITY</a:t>
            </a:r>
            <a:endParaRPr/>
          </a:p>
        </p:txBody>
      </p:sp>
      <p:sp>
        <p:nvSpPr>
          <p:cNvPr id="3187" name="Google Shape;3187;p59"/>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3188" name="Google Shape;3188;p59"/>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SCIENTIST</a:t>
            </a:r>
            <a:endParaRPr/>
          </a:p>
        </p:txBody>
      </p:sp>
      <p:sp>
        <p:nvSpPr>
          <p:cNvPr id="3189" name="Google Shape;3189;p59"/>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190" name="Google Shape;3190;p59"/>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CLOUD ARCHITECT</a:t>
            </a:r>
            <a:endParaRPr/>
          </a:p>
        </p:txBody>
      </p:sp>
      <p:sp>
        <p:nvSpPr>
          <p:cNvPr id="3191" name="Google Shape;3191;p59"/>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192" name="Google Shape;3192;p59"/>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MOBILE APP DEVELOPER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6"/>
        <p:cNvGrpSpPr/>
        <p:nvPr/>
      </p:nvGrpSpPr>
      <p:grpSpPr>
        <a:xfrm>
          <a:off x="0" y="0"/>
          <a:ext cx="0" cy="0"/>
          <a:chOff x="0" y="0"/>
          <a:chExt cx="0" cy="0"/>
        </a:xfrm>
      </p:grpSpPr>
      <p:sp>
        <p:nvSpPr>
          <p:cNvPr id="3197" name="Google Shape;3197;p6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3198" name="Google Shape;3198;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01" name="Google Shape;3201;p60"/>
          <p:cNvGrpSpPr/>
          <p:nvPr/>
        </p:nvGrpSpPr>
        <p:grpSpPr>
          <a:xfrm>
            <a:off x="767063" y="4531770"/>
            <a:ext cx="2432100" cy="135300"/>
            <a:chOff x="767063" y="4531770"/>
            <a:chExt cx="2432100" cy="135300"/>
          </a:xfrm>
        </p:grpSpPr>
        <p:sp>
          <p:nvSpPr>
            <p:cNvPr id="3199" name="Google Shape;3199;p60"/>
            <p:cNvSpPr/>
            <p:nvPr/>
          </p:nvSpPr>
          <p:spPr>
            <a:xfrm>
              <a:off x="7670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30638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02" name="Google Shape;3202;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6"/>
        <p:cNvGrpSpPr/>
        <p:nvPr/>
      </p:nvGrpSpPr>
      <p:grpSpPr>
        <a:xfrm>
          <a:off x="0" y="0"/>
          <a:ext cx="0" cy="0"/>
          <a:chOff x="0" y="0"/>
          <a:chExt cx="0" cy="0"/>
        </a:xfrm>
      </p:grpSpPr>
      <p:sp>
        <p:nvSpPr>
          <p:cNvPr id="3207" name="Google Shape;3207;p61"/>
          <p:cNvSpPr txBox="1">
            <a:spLocks noGrp="1"/>
          </p:cNvSpPr>
          <p:nvPr>
            <p:ph type="title"/>
          </p:nvPr>
        </p:nvSpPr>
        <p:spPr>
          <a:xfrm>
            <a:off x="2418150" y="499225"/>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111,000km</a:t>
            </a:r>
            <a:endParaRPr/>
          </a:p>
        </p:txBody>
      </p:sp>
      <p:sp>
        <p:nvSpPr>
          <p:cNvPr id="3208" name="Google Shape;3208;p61"/>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209" name="Google Shape;3209;p61"/>
          <p:cNvSpPr txBox="1">
            <a:spLocks noGrp="1"/>
          </p:cNvSpPr>
          <p:nvPr>
            <p:ph type="title" idx="2"/>
          </p:nvPr>
        </p:nvSpPr>
        <p:spPr>
          <a:xfrm>
            <a:off x="2418150" y="3419300"/>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222,000</a:t>
            </a:r>
            <a:endParaRPr/>
          </a:p>
        </p:txBody>
      </p:sp>
      <p:sp>
        <p:nvSpPr>
          <p:cNvPr id="3210" name="Google Shape;3210;p61"/>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3211" name="Google Shape;3211;p61"/>
          <p:cNvSpPr txBox="1">
            <a:spLocks noGrp="1"/>
          </p:cNvSpPr>
          <p:nvPr>
            <p:ph type="title" idx="4"/>
          </p:nvPr>
        </p:nvSpPr>
        <p:spPr>
          <a:xfrm>
            <a:off x="2418150" y="1959263"/>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5h 55m 55s</a:t>
            </a:r>
            <a:endParaRPr/>
          </a:p>
        </p:txBody>
      </p:sp>
      <p:sp>
        <p:nvSpPr>
          <p:cNvPr id="3212" name="Google Shape;3212;p61"/>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high temperatures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6"/>
        <p:cNvGrpSpPr/>
        <p:nvPr/>
      </p:nvGrpSpPr>
      <p:grpSpPr>
        <a:xfrm>
          <a:off x="0" y="0"/>
          <a:ext cx="0" cy="0"/>
          <a:chOff x="0" y="0"/>
          <a:chExt cx="0" cy="0"/>
        </a:xfrm>
      </p:grpSpPr>
      <p:grpSp>
        <p:nvGrpSpPr>
          <p:cNvPr id="3217" name="Google Shape;3217;p62"/>
          <p:cNvGrpSpPr/>
          <p:nvPr/>
        </p:nvGrpSpPr>
        <p:grpSpPr>
          <a:xfrm>
            <a:off x="1595258" y="2004497"/>
            <a:ext cx="1133821" cy="1133821"/>
            <a:chOff x="851175" y="1582401"/>
            <a:chExt cx="964872" cy="964872"/>
          </a:xfrm>
        </p:grpSpPr>
        <p:sp>
          <p:nvSpPr>
            <p:cNvPr id="3218" name="Google Shape;3218;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0" name="Google Shape;3220;p62"/>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REQUIREMENTS</a:t>
            </a:r>
            <a:endParaRPr/>
          </a:p>
        </p:txBody>
      </p:sp>
      <p:sp>
        <p:nvSpPr>
          <p:cNvPr id="3221" name="Google Shape;3221;p62"/>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3222" name="Google Shape;3222;p62"/>
          <p:cNvSpPr txBox="1">
            <a:spLocks noGrp="1"/>
          </p:cNvSpPr>
          <p:nvPr>
            <p:ph type="title" idx="2"/>
          </p:nvPr>
        </p:nvSpPr>
        <p:spPr>
          <a:xfrm>
            <a:off x="1624100" y="2159377"/>
            <a:ext cx="1076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223" name="Google Shape;3223;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26" name="Google Shape;3226;p62"/>
          <p:cNvGrpSpPr/>
          <p:nvPr/>
        </p:nvGrpSpPr>
        <p:grpSpPr>
          <a:xfrm>
            <a:off x="3160713" y="2635945"/>
            <a:ext cx="4441050" cy="135300"/>
            <a:chOff x="3160713" y="2635945"/>
            <a:chExt cx="4441050" cy="135300"/>
          </a:xfrm>
        </p:grpSpPr>
        <p:sp>
          <p:nvSpPr>
            <p:cNvPr id="3224" name="Google Shape;3224;p62"/>
            <p:cNvSpPr/>
            <p:nvPr/>
          </p:nvSpPr>
          <p:spPr>
            <a:xfrm>
              <a:off x="316071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2"/>
            <p:cNvSpPr/>
            <p:nvPr/>
          </p:nvSpPr>
          <p:spPr>
            <a:xfrm>
              <a:off x="746646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27" name="Google Shape;3227;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1"/>
        <p:cNvGrpSpPr/>
        <p:nvPr/>
      </p:nvGrpSpPr>
      <p:grpSpPr>
        <a:xfrm>
          <a:off x="0" y="0"/>
          <a:ext cx="0" cy="0"/>
          <a:chOff x="0" y="0"/>
          <a:chExt cx="0" cy="0"/>
        </a:xfrm>
      </p:grpSpPr>
      <p:grpSp>
        <p:nvGrpSpPr>
          <p:cNvPr id="3232" name="Google Shape;3232;p63"/>
          <p:cNvGrpSpPr/>
          <p:nvPr/>
        </p:nvGrpSpPr>
        <p:grpSpPr>
          <a:xfrm>
            <a:off x="1240956" y="1918611"/>
            <a:ext cx="795537" cy="795537"/>
            <a:chOff x="851175" y="1582401"/>
            <a:chExt cx="964872" cy="964872"/>
          </a:xfrm>
        </p:grpSpPr>
        <p:sp>
          <p:nvSpPr>
            <p:cNvPr id="3233" name="Google Shape;3233;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3196464" y="1918611"/>
            <a:ext cx="795537" cy="795537"/>
            <a:chOff x="851175" y="1582401"/>
            <a:chExt cx="964872" cy="964872"/>
          </a:xfrm>
        </p:grpSpPr>
        <p:sp>
          <p:nvSpPr>
            <p:cNvPr id="3236" name="Google Shape;3236;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3"/>
          <p:cNvSpPr/>
          <p:nvPr/>
        </p:nvSpPr>
        <p:spPr>
          <a:xfrm>
            <a:off x="5151971"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7107464"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SUBJECT REQUIREMENTS</a:t>
            </a:r>
            <a:endParaRPr/>
          </a:p>
        </p:txBody>
      </p:sp>
      <p:grpSp>
        <p:nvGrpSpPr>
          <p:cNvPr id="3241" name="Google Shape;3241;p63"/>
          <p:cNvGrpSpPr/>
          <p:nvPr/>
        </p:nvGrpSpPr>
        <p:grpSpPr>
          <a:xfrm>
            <a:off x="3370204" y="2106537"/>
            <a:ext cx="448057" cy="419685"/>
            <a:chOff x="-4537275" y="811050"/>
            <a:chExt cx="446450" cy="420400"/>
          </a:xfrm>
        </p:grpSpPr>
        <p:sp>
          <p:nvSpPr>
            <p:cNvPr id="3242" name="Google Shape;3242;p63"/>
            <p:cNvSpPr/>
            <p:nvPr/>
          </p:nvSpPr>
          <p:spPr>
            <a:xfrm>
              <a:off x="-4458425" y="98180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4537275" y="113955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4221800" y="98180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537275" y="81105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63"/>
          <p:cNvGrpSpPr/>
          <p:nvPr/>
        </p:nvGrpSpPr>
        <p:grpSpPr>
          <a:xfrm>
            <a:off x="1414706" y="2092351"/>
            <a:ext cx="448038" cy="448057"/>
            <a:chOff x="-4943925" y="2774075"/>
            <a:chExt cx="446475" cy="446450"/>
          </a:xfrm>
        </p:grpSpPr>
        <p:sp>
          <p:nvSpPr>
            <p:cNvPr id="3247" name="Google Shape;3247;p63"/>
            <p:cNvSpPr/>
            <p:nvPr/>
          </p:nvSpPr>
          <p:spPr>
            <a:xfrm>
              <a:off x="-4943925" y="277407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0450" y="283702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799200" y="300417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52025" y="287827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852025" y="304902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99200" y="304902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20350" y="305987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578525" y="296075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4778225" y="277697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3"/>
          <p:cNvGrpSpPr/>
          <p:nvPr/>
        </p:nvGrpSpPr>
        <p:grpSpPr>
          <a:xfrm>
            <a:off x="7281169" y="2092317"/>
            <a:ext cx="448112" cy="448112"/>
            <a:chOff x="3426525" y="5984125"/>
            <a:chExt cx="1347300" cy="1347300"/>
          </a:xfrm>
        </p:grpSpPr>
        <p:sp>
          <p:nvSpPr>
            <p:cNvPr id="3257" name="Google Shape;3257;p63"/>
            <p:cNvSpPr/>
            <p:nvPr/>
          </p:nvSpPr>
          <p:spPr>
            <a:xfrm>
              <a:off x="3426525" y="5984125"/>
              <a:ext cx="555000" cy="554275"/>
            </a:xfrm>
            <a:custGeom>
              <a:avLst/>
              <a:gdLst/>
              <a:ahLst/>
              <a:cxnLst/>
              <a:rect l="l" t="t" r="r" b="b"/>
              <a:pathLst>
                <a:path w="22200" h="22171" extrusionOk="0">
                  <a:moveTo>
                    <a:pt x="13227" y="6050"/>
                  </a:moveTo>
                  <a:lnTo>
                    <a:pt x="13227" y="10015"/>
                  </a:lnTo>
                  <a:lnTo>
                    <a:pt x="17193" y="10015"/>
                  </a:lnTo>
                  <a:lnTo>
                    <a:pt x="17193" y="13199"/>
                  </a:lnTo>
                  <a:lnTo>
                    <a:pt x="13227" y="13199"/>
                  </a:lnTo>
                  <a:lnTo>
                    <a:pt x="13227" y="17164"/>
                  </a:lnTo>
                  <a:lnTo>
                    <a:pt x="10044" y="17164"/>
                  </a:lnTo>
                  <a:lnTo>
                    <a:pt x="10044" y="13199"/>
                  </a:lnTo>
                  <a:lnTo>
                    <a:pt x="6079" y="13199"/>
                  </a:lnTo>
                  <a:lnTo>
                    <a:pt x="6079" y="10015"/>
                  </a:lnTo>
                  <a:lnTo>
                    <a:pt x="10044" y="10015"/>
                  </a:lnTo>
                  <a:lnTo>
                    <a:pt x="10044" y="6050"/>
                  </a:lnTo>
                  <a:close/>
                  <a:moveTo>
                    <a:pt x="1" y="1"/>
                  </a:moveTo>
                  <a:lnTo>
                    <a:pt x="1" y="22171"/>
                  </a:lnTo>
                  <a:lnTo>
                    <a:pt x="22200" y="22171"/>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3426525" y="5984125"/>
              <a:ext cx="1347300" cy="1347300"/>
            </a:xfrm>
            <a:custGeom>
              <a:avLst/>
              <a:gdLst/>
              <a:ahLst/>
              <a:cxnLst/>
              <a:rect l="l" t="t" r="r" b="b"/>
              <a:pathLst>
                <a:path w="53892" h="53892" extrusionOk="0">
                  <a:moveTo>
                    <a:pt x="25383" y="1"/>
                  </a:moveTo>
                  <a:lnTo>
                    <a:pt x="25383" y="25355"/>
                  </a:lnTo>
                  <a:lnTo>
                    <a:pt x="1" y="25355"/>
                  </a:lnTo>
                  <a:lnTo>
                    <a:pt x="1" y="28509"/>
                  </a:lnTo>
                  <a:lnTo>
                    <a:pt x="25383" y="28509"/>
                  </a:lnTo>
                  <a:lnTo>
                    <a:pt x="25383" y="53892"/>
                  </a:lnTo>
                  <a:lnTo>
                    <a:pt x="28538" y="53892"/>
                  </a:lnTo>
                  <a:lnTo>
                    <a:pt x="28538" y="28509"/>
                  </a:lnTo>
                  <a:lnTo>
                    <a:pt x="53892" y="28509"/>
                  </a:lnTo>
                  <a:lnTo>
                    <a:pt x="53892" y="25355"/>
                  </a:lnTo>
                  <a:lnTo>
                    <a:pt x="28538" y="25355"/>
                  </a:lnTo>
                  <a:lnTo>
                    <a:pt x="2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219550" y="5984125"/>
              <a:ext cx="554275" cy="554275"/>
            </a:xfrm>
            <a:custGeom>
              <a:avLst/>
              <a:gdLst/>
              <a:ahLst/>
              <a:cxnLst/>
              <a:rect l="l" t="t" r="r" b="b"/>
              <a:pathLst>
                <a:path w="22171" h="22171" extrusionOk="0">
                  <a:moveTo>
                    <a:pt x="16122" y="10015"/>
                  </a:moveTo>
                  <a:lnTo>
                    <a:pt x="16122" y="13199"/>
                  </a:lnTo>
                  <a:lnTo>
                    <a:pt x="5008" y="13199"/>
                  </a:lnTo>
                  <a:lnTo>
                    <a:pt x="5008" y="10015"/>
                  </a:lnTo>
                  <a:close/>
                  <a:moveTo>
                    <a:pt x="1" y="1"/>
                  </a:moveTo>
                  <a:lnTo>
                    <a:pt x="1" y="22171"/>
                  </a:lnTo>
                  <a:lnTo>
                    <a:pt x="22171" y="22171"/>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3426525" y="6776425"/>
              <a:ext cx="555000" cy="555000"/>
            </a:xfrm>
            <a:custGeom>
              <a:avLst/>
              <a:gdLst/>
              <a:ahLst/>
              <a:cxnLst/>
              <a:rect l="l" t="t" r="r" b="b"/>
              <a:pathLst>
                <a:path w="22200" h="22200" extrusionOk="0">
                  <a:moveTo>
                    <a:pt x="14443" y="5529"/>
                  </a:moveTo>
                  <a:lnTo>
                    <a:pt x="16672" y="7758"/>
                  </a:lnTo>
                  <a:lnTo>
                    <a:pt x="13864" y="10565"/>
                  </a:lnTo>
                  <a:lnTo>
                    <a:pt x="16672" y="13372"/>
                  </a:lnTo>
                  <a:lnTo>
                    <a:pt x="14443" y="15630"/>
                  </a:lnTo>
                  <a:lnTo>
                    <a:pt x="11636" y="12823"/>
                  </a:lnTo>
                  <a:lnTo>
                    <a:pt x="8828" y="15630"/>
                  </a:lnTo>
                  <a:lnTo>
                    <a:pt x="6600" y="13372"/>
                  </a:lnTo>
                  <a:lnTo>
                    <a:pt x="9407" y="10565"/>
                  </a:lnTo>
                  <a:lnTo>
                    <a:pt x="6600" y="7758"/>
                  </a:lnTo>
                  <a:lnTo>
                    <a:pt x="8828" y="5529"/>
                  </a:lnTo>
                  <a:lnTo>
                    <a:pt x="11636" y="8336"/>
                  </a:lnTo>
                  <a:lnTo>
                    <a:pt x="14443" y="5529"/>
                  </a:lnTo>
                  <a:close/>
                  <a:moveTo>
                    <a:pt x="1" y="1"/>
                  </a:moveTo>
                  <a:lnTo>
                    <a:pt x="1" y="22200"/>
                  </a:lnTo>
                  <a:lnTo>
                    <a:pt x="22200" y="22200"/>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219550" y="6776425"/>
              <a:ext cx="554275" cy="555000"/>
            </a:xfrm>
            <a:custGeom>
              <a:avLst/>
              <a:gdLst/>
              <a:ahLst/>
              <a:cxnLst/>
              <a:rect l="l" t="t" r="r" b="b"/>
              <a:pathLst>
                <a:path w="22171" h="22200" extrusionOk="0">
                  <a:moveTo>
                    <a:pt x="12157" y="2635"/>
                  </a:moveTo>
                  <a:lnTo>
                    <a:pt x="12157" y="5818"/>
                  </a:lnTo>
                  <a:lnTo>
                    <a:pt x="8973" y="5818"/>
                  </a:lnTo>
                  <a:lnTo>
                    <a:pt x="8973" y="2635"/>
                  </a:lnTo>
                  <a:close/>
                  <a:moveTo>
                    <a:pt x="16064" y="8973"/>
                  </a:moveTo>
                  <a:lnTo>
                    <a:pt x="16064" y="12157"/>
                  </a:lnTo>
                  <a:lnTo>
                    <a:pt x="4979" y="12157"/>
                  </a:lnTo>
                  <a:lnTo>
                    <a:pt x="4979" y="8973"/>
                  </a:lnTo>
                  <a:close/>
                  <a:moveTo>
                    <a:pt x="12157" y="15312"/>
                  </a:moveTo>
                  <a:lnTo>
                    <a:pt x="12157" y="18495"/>
                  </a:lnTo>
                  <a:lnTo>
                    <a:pt x="8973" y="18495"/>
                  </a:lnTo>
                  <a:lnTo>
                    <a:pt x="8973" y="15312"/>
                  </a:lnTo>
                  <a:close/>
                  <a:moveTo>
                    <a:pt x="1" y="1"/>
                  </a:moveTo>
                  <a:lnTo>
                    <a:pt x="1" y="22200"/>
                  </a:lnTo>
                  <a:lnTo>
                    <a:pt x="22171" y="22200"/>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63"/>
          <p:cNvGrpSpPr/>
          <p:nvPr/>
        </p:nvGrpSpPr>
        <p:grpSpPr>
          <a:xfrm>
            <a:off x="5325719" y="2095191"/>
            <a:ext cx="448026" cy="442364"/>
            <a:chOff x="864125" y="1202225"/>
            <a:chExt cx="717875" cy="717075"/>
          </a:xfrm>
        </p:grpSpPr>
        <p:sp>
          <p:nvSpPr>
            <p:cNvPr id="3263" name="Google Shape;3263;p63"/>
            <p:cNvSpPr/>
            <p:nvPr/>
          </p:nvSpPr>
          <p:spPr>
            <a:xfrm>
              <a:off x="1076300" y="1308725"/>
              <a:ext cx="41500" cy="42300"/>
            </a:xfrm>
            <a:custGeom>
              <a:avLst/>
              <a:gdLst/>
              <a:ahLst/>
              <a:cxnLst/>
              <a:rect l="l" t="t" r="r" b="b"/>
              <a:pathLst>
                <a:path w="1660" h="1692" extrusionOk="0">
                  <a:moveTo>
                    <a:pt x="1" y="1"/>
                  </a:moveTo>
                  <a:lnTo>
                    <a:pt x="1" y="1692"/>
                  </a:lnTo>
                  <a:lnTo>
                    <a:pt x="1659" y="1692"/>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1412075" y="1308725"/>
              <a:ext cx="42300" cy="42300"/>
            </a:xfrm>
            <a:custGeom>
              <a:avLst/>
              <a:gdLst/>
              <a:ahLst/>
              <a:cxnLst/>
              <a:rect l="l" t="t" r="r" b="b"/>
              <a:pathLst>
                <a:path w="1692" h="1692" extrusionOk="0">
                  <a:moveTo>
                    <a:pt x="0" y="1"/>
                  </a:moveTo>
                  <a:lnTo>
                    <a:pt x="0" y="1692"/>
                  </a:lnTo>
                  <a:lnTo>
                    <a:pt x="1691" y="1692"/>
                  </a:lnTo>
                  <a:lnTo>
                    <a:pt x="1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991750"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1243775"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864125" y="1666450"/>
              <a:ext cx="717875" cy="252850"/>
            </a:xfrm>
            <a:custGeom>
              <a:avLst/>
              <a:gdLst/>
              <a:ahLst/>
              <a:cxnLst/>
              <a:rect l="l" t="t" r="r" b="b"/>
              <a:pathLst>
                <a:path w="28715" h="10114" extrusionOk="0">
                  <a:moveTo>
                    <a:pt x="0" y="0"/>
                  </a:moveTo>
                  <a:lnTo>
                    <a:pt x="0" y="3350"/>
                  </a:lnTo>
                  <a:lnTo>
                    <a:pt x="10146" y="3350"/>
                  </a:lnTo>
                  <a:lnTo>
                    <a:pt x="10146" y="8455"/>
                  </a:lnTo>
                  <a:lnTo>
                    <a:pt x="7642" y="8455"/>
                  </a:lnTo>
                  <a:lnTo>
                    <a:pt x="7642" y="10114"/>
                  </a:lnTo>
                  <a:lnTo>
                    <a:pt x="21073" y="10114"/>
                  </a:lnTo>
                  <a:lnTo>
                    <a:pt x="21073" y="8455"/>
                  </a:lnTo>
                  <a:lnTo>
                    <a:pt x="18569" y="8455"/>
                  </a:lnTo>
                  <a:lnTo>
                    <a:pt x="18569" y="3350"/>
                  </a:lnTo>
                  <a:lnTo>
                    <a:pt x="28715" y="3350"/>
                  </a:lnTo>
                  <a:lnTo>
                    <a:pt x="28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864125" y="1202225"/>
              <a:ext cx="717075" cy="421975"/>
            </a:xfrm>
            <a:custGeom>
              <a:avLst/>
              <a:gdLst/>
              <a:ahLst/>
              <a:cxnLst/>
              <a:rect l="l" t="t" r="r" b="b"/>
              <a:pathLst>
                <a:path w="28683" h="16879" extrusionOk="0">
                  <a:moveTo>
                    <a:pt x="5106" y="2570"/>
                  </a:moveTo>
                  <a:lnTo>
                    <a:pt x="5106" y="7643"/>
                  </a:lnTo>
                  <a:lnTo>
                    <a:pt x="3447" y="7643"/>
                  </a:lnTo>
                  <a:lnTo>
                    <a:pt x="3447" y="2570"/>
                  </a:lnTo>
                  <a:close/>
                  <a:moveTo>
                    <a:pt x="11837" y="2570"/>
                  </a:moveTo>
                  <a:lnTo>
                    <a:pt x="11837" y="7643"/>
                  </a:lnTo>
                  <a:lnTo>
                    <a:pt x="6797" y="7643"/>
                  </a:lnTo>
                  <a:lnTo>
                    <a:pt x="6797" y="2570"/>
                  </a:lnTo>
                  <a:close/>
                  <a:moveTo>
                    <a:pt x="15187" y="2570"/>
                  </a:moveTo>
                  <a:lnTo>
                    <a:pt x="15187" y="7643"/>
                  </a:lnTo>
                  <a:lnTo>
                    <a:pt x="13528" y="7643"/>
                  </a:lnTo>
                  <a:lnTo>
                    <a:pt x="13528" y="2570"/>
                  </a:lnTo>
                  <a:close/>
                  <a:moveTo>
                    <a:pt x="18569" y="2570"/>
                  </a:moveTo>
                  <a:lnTo>
                    <a:pt x="18569" y="7643"/>
                  </a:lnTo>
                  <a:lnTo>
                    <a:pt x="16878" y="7643"/>
                  </a:lnTo>
                  <a:lnTo>
                    <a:pt x="16878" y="2570"/>
                  </a:lnTo>
                  <a:close/>
                  <a:moveTo>
                    <a:pt x="25300" y="2570"/>
                  </a:moveTo>
                  <a:lnTo>
                    <a:pt x="25300" y="7643"/>
                  </a:lnTo>
                  <a:lnTo>
                    <a:pt x="20227" y="7643"/>
                  </a:lnTo>
                  <a:lnTo>
                    <a:pt x="20227" y="2570"/>
                  </a:lnTo>
                  <a:close/>
                  <a:moveTo>
                    <a:pt x="8488" y="9301"/>
                  </a:moveTo>
                  <a:lnTo>
                    <a:pt x="8488" y="14342"/>
                  </a:lnTo>
                  <a:lnTo>
                    <a:pt x="3447" y="14342"/>
                  </a:lnTo>
                  <a:lnTo>
                    <a:pt x="3447" y="9301"/>
                  </a:lnTo>
                  <a:close/>
                  <a:moveTo>
                    <a:pt x="11837" y="9301"/>
                  </a:moveTo>
                  <a:lnTo>
                    <a:pt x="11837" y="14342"/>
                  </a:lnTo>
                  <a:lnTo>
                    <a:pt x="10146" y="14342"/>
                  </a:lnTo>
                  <a:lnTo>
                    <a:pt x="10146" y="9301"/>
                  </a:lnTo>
                  <a:close/>
                  <a:moveTo>
                    <a:pt x="18569" y="9301"/>
                  </a:moveTo>
                  <a:lnTo>
                    <a:pt x="18569" y="14342"/>
                  </a:lnTo>
                  <a:lnTo>
                    <a:pt x="13528" y="14342"/>
                  </a:lnTo>
                  <a:lnTo>
                    <a:pt x="13528" y="9301"/>
                  </a:lnTo>
                  <a:close/>
                  <a:moveTo>
                    <a:pt x="21918" y="12683"/>
                  </a:moveTo>
                  <a:lnTo>
                    <a:pt x="21918" y="14342"/>
                  </a:lnTo>
                  <a:lnTo>
                    <a:pt x="20227" y="14342"/>
                  </a:lnTo>
                  <a:lnTo>
                    <a:pt x="20227" y="12683"/>
                  </a:lnTo>
                  <a:close/>
                  <a:moveTo>
                    <a:pt x="25300" y="12651"/>
                  </a:moveTo>
                  <a:lnTo>
                    <a:pt x="25300" y="14342"/>
                  </a:lnTo>
                  <a:lnTo>
                    <a:pt x="23609" y="14342"/>
                  </a:lnTo>
                  <a:lnTo>
                    <a:pt x="23609" y="12651"/>
                  </a:lnTo>
                  <a:close/>
                  <a:moveTo>
                    <a:pt x="0" y="1"/>
                  </a:moveTo>
                  <a:lnTo>
                    <a:pt x="0" y="16878"/>
                  </a:lnTo>
                  <a:lnTo>
                    <a:pt x="28682" y="16878"/>
                  </a:lnTo>
                  <a:lnTo>
                    <a:pt x="28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3"/>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We all live here</a:t>
            </a:r>
            <a:endParaRPr/>
          </a:p>
        </p:txBody>
      </p:sp>
      <p:sp>
        <p:nvSpPr>
          <p:cNvPr id="3270" name="Google Shape;3270;p63"/>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CALCULUS</a:t>
            </a:r>
            <a:endParaRPr/>
          </a:p>
        </p:txBody>
      </p:sp>
      <p:sp>
        <p:nvSpPr>
          <p:cNvPr id="3271" name="Google Shape;3271;p63"/>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entire Solar System</a:t>
            </a:r>
            <a:endParaRPr/>
          </a:p>
        </p:txBody>
      </p:sp>
      <p:sp>
        <p:nvSpPr>
          <p:cNvPr id="3272" name="Google Shape;3272;p63"/>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MATHS</a:t>
            </a:r>
            <a:endParaRPr/>
          </a:p>
        </p:txBody>
      </p:sp>
      <p:sp>
        <p:nvSpPr>
          <p:cNvPr id="3273" name="Google Shape;3273;p63"/>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very high temperatures</a:t>
            </a:r>
            <a:endParaRPr/>
          </a:p>
        </p:txBody>
      </p:sp>
      <p:sp>
        <p:nvSpPr>
          <p:cNvPr id="3274" name="Google Shape;3274;p63"/>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ALGORITHMS</a:t>
            </a:r>
            <a:endParaRPr/>
          </a:p>
        </p:txBody>
      </p:sp>
      <p:sp>
        <p:nvSpPr>
          <p:cNvPr id="3275" name="Google Shape;3275;p63"/>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76" name="Google Shape;3276;p63"/>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0"/>
        <p:cNvGrpSpPr/>
        <p:nvPr/>
      </p:nvGrpSpPr>
      <p:grpSpPr>
        <a:xfrm>
          <a:off x="0" y="0"/>
          <a:ext cx="0" cy="0"/>
          <a:chOff x="0" y="0"/>
          <a:chExt cx="0" cy="0"/>
        </a:xfrm>
      </p:grpSpPr>
      <p:sp>
        <p:nvSpPr>
          <p:cNvPr id="3281" name="Google Shape;3281;p6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SUPPORT</a:t>
            </a:r>
            <a:endParaRPr/>
          </a:p>
        </p:txBody>
      </p:sp>
      <p:graphicFrame>
        <p:nvGraphicFramePr>
          <p:cNvPr id="3282" name="Google Shape;3282;p64"/>
          <p:cNvGraphicFramePr/>
          <p:nvPr/>
        </p:nvGraphicFramePr>
        <p:xfrm>
          <a:off x="952500" y="1491525"/>
          <a:ext cx="3000000" cy="3000000"/>
        </p:xfrm>
        <a:graphic>
          <a:graphicData uri="http://schemas.openxmlformats.org/drawingml/2006/table">
            <a:tbl>
              <a:tblPr>
                <a:noFill/>
                <a:tableStyleId>{BD14ADAA-4241-4DBA-AC0D-5D7695D2FDF5}</a:tableStyleId>
              </a:tblPr>
              <a:tblGrid>
                <a:gridCol w="3306450">
                  <a:extLst>
                    <a:ext uri="{9D8B030D-6E8A-4147-A177-3AD203B41FA5}">
                      <a16:colId xmlns:a16="http://schemas.microsoft.com/office/drawing/2014/main" val="20000"/>
                    </a:ext>
                  </a:extLst>
                </a:gridCol>
                <a:gridCol w="3932550">
                  <a:extLst>
                    <a:ext uri="{9D8B030D-6E8A-4147-A177-3AD203B41FA5}">
                      <a16:colId xmlns:a16="http://schemas.microsoft.com/office/drawing/2014/main" val="20001"/>
                    </a:ext>
                  </a:extLst>
                </a:gridCol>
              </a:tblGrid>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NATIONAL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Mercury's name has nothing to do with the liquid metal, since Mercury was named after the Roman messenger god</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ISLAND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has a beautiful name and is the second planet from the Sun. It’s terribly hot, and its atmosphere is extremely poisonous</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OVERSEAS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 in the Solar System. This is where we all live</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6"/>
        <p:cNvGrpSpPr/>
        <p:nvPr/>
      </p:nvGrpSpPr>
      <p:grpSpPr>
        <a:xfrm>
          <a:off x="0" y="0"/>
          <a:ext cx="0" cy="0"/>
          <a:chOff x="0" y="0"/>
          <a:chExt cx="0" cy="0"/>
        </a:xfrm>
      </p:grpSpPr>
      <p:pic>
        <p:nvPicPr>
          <p:cNvPr id="3287" name="Google Shape;3287;p65"/>
          <p:cNvPicPr preferRelativeResize="0"/>
          <p:nvPr/>
        </p:nvPicPr>
        <p:blipFill rotWithShape="1">
          <a:blip r:embed="rId3">
            <a:alphaModFix/>
          </a:blip>
          <a:srcRect l="13358" r="12302"/>
          <a:stretch/>
        </p:blipFill>
        <p:spPr>
          <a:xfrm>
            <a:off x="4839125" y="845500"/>
            <a:ext cx="3949977" cy="3549349"/>
          </a:xfrm>
          <a:prstGeom prst="rect">
            <a:avLst/>
          </a:prstGeom>
          <a:noFill/>
          <a:ln>
            <a:noFill/>
          </a:ln>
        </p:spPr>
      </p:pic>
      <p:pic>
        <p:nvPicPr>
          <p:cNvPr id="3288" name="Google Shape;3288;p65"/>
          <p:cNvPicPr preferRelativeResize="0"/>
          <p:nvPr/>
        </p:nvPicPr>
        <p:blipFill rotWithShape="1">
          <a:blip r:embed="rId4">
            <a:alphaModFix/>
          </a:blip>
          <a:srcRect l="51345"/>
          <a:stretch/>
        </p:blipFill>
        <p:spPr>
          <a:xfrm>
            <a:off x="4694431" y="0"/>
            <a:ext cx="4425876" cy="5143500"/>
          </a:xfrm>
          <a:prstGeom prst="rect">
            <a:avLst/>
          </a:prstGeom>
          <a:noFill/>
          <a:ln>
            <a:noFill/>
          </a:ln>
        </p:spPr>
      </p:pic>
      <p:grpSp>
        <p:nvGrpSpPr>
          <p:cNvPr id="3289" name="Google Shape;3289;p65"/>
          <p:cNvGrpSpPr/>
          <p:nvPr/>
        </p:nvGrpSpPr>
        <p:grpSpPr>
          <a:xfrm>
            <a:off x="5010638" y="867737"/>
            <a:ext cx="3408025" cy="3408025"/>
            <a:chOff x="851175" y="1582401"/>
            <a:chExt cx="964872" cy="964872"/>
          </a:xfrm>
        </p:grpSpPr>
        <p:sp>
          <p:nvSpPr>
            <p:cNvPr id="3290" name="Google Shape;3290;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2" name="Google Shape;3292;p65"/>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t>
            </a:r>
            <a:r>
              <a:rPr lang="en">
                <a:solidFill>
                  <a:schemeClr val="lt2"/>
                </a:solidFill>
              </a:rPr>
              <a:t>ALWAYS </a:t>
            </a:r>
            <a:r>
              <a:rPr lang="en"/>
              <a:t>REINFORCES THE CONCEPT</a:t>
            </a:r>
            <a:endParaRPr/>
          </a:p>
        </p:txBody>
      </p:sp>
      <p:sp>
        <p:nvSpPr>
          <p:cNvPr id="3293" name="Google Shape;3293;p65"/>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3294" name="Google Shape;3294;p65"/>
          <p:cNvGrpSpPr/>
          <p:nvPr/>
        </p:nvGrpSpPr>
        <p:grpSpPr>
          <a:xfrm>
            <a:off x="947863" y="2846311"/>
            <a:ext cx="2943000" cy="135300"/>
            <a:chOff x="947863" y="2846311"/>
            <a:chExt cx="2943000" cy="135300"/>
          </a:xfrm>
        </p:grpSpPr>
        <p:cxnSp>
          <p:nvCxnSpPr>
            <p:cNvPr id="3295" name="Google Shape;3295;p65"/>
            <p:cNvCxnSpPr>
              <a:stCxn id="3296" idx="6"/>
              <a:endCxn id="3297" idx="2"/>
            </p:cNvCxnSpPr>
            <p:nvPr/>
          </p:nvCxnSpPr>
          <p:spPr>
            <a:xfrm>
              <a:off x="1083163" y="2913961"/>
              <a:ext cx="2672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296" name="Google Shape;3296;p65"/>
            <p:cNvSpPr/>
            <p:nvPr/>
          </p:nvSpPr>
          <p:spPr>
            <a:xfrm>
              <a:off x="9478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37555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01"/>
        <p:cNvGrpSpPr/>
        <p:nvPr/>
      </p:nvGrpSpPr>
      <p:grpSpPr>
        <a:xfrm>
          <a:off x="0" y="0"/>
          <a:ext cx="0" cy="0"/>
          <a:chOff x="0" y="0"/>
          <a:chExt cx="0" cy="0"/>
        </a:xfrm>
      </p:grpSpPr>
      <p:sp>
        <p:nvSpPr>
          <p:cNvPr id="3302" name="Google Shape;3302;p6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SKILLS</a:t>
            </a:r>
            <a:endParaRPr/>
          </a:p>
        </p:txBody>
      </p:sp>
      <p:sp>
        <p:nvSpPr>
          <p:cNvPr id="3303" name="Google Shape;3303;p66"/>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04" name="Google Shape;3304;p66"/>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COMMUNICATION</a:t>
            </a:r>
            <a:endParaRPr/>
          </a:p>
        </p:txBody>
      </p:sp>
      <p:sp>
        <p:nvSpPr>
          <p:cNvPr id="3305" name="Google Shape;3305;p66"/>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3306" name="Google Shape;3306;p66"/>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SCIENCE</a:t>
            </a:r>
            <a:endParaRPr/>
          </a:p>
        </p:txBody>
      </p:sp>
      <p:sp>
        <p:nvSpPr>
          <p:cNvPr id="3307" name="Google Shape;3307;p66"/>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named after the Roman god of wealth and agriculture</a:t>
            </a:r>
            <a:endParaRPr/>
          </a:p>
        </p:txBody>
      </p:sp>
      <p:sp>
        <p:nvSpPr>
          <p:cNvPr id="3308" name="Google Shape;3308;p66"/>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STRATEGY</a:t>
            </a:r>
            <a:endParaRPr/>
          </a:p>
        </p:txBody>
      </p:sp>
      <p:sp>
        <p:nvSpPr>
          <p:cNvPr id="3309" name="Google Shape;3309;p66"/>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10" name="Google Shape;3310;p66"/>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TEAMWORK</a:t>
            </a:r>
            <a:endParaRPr/>
          </a:p>
        </p:txBody>
      </p:sp>
      <p:sp>
        <p:nvSpPr>
          <p:cNvPr id="3311" name="Google Shape;3311;p66"/>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3312" name="Google Shape;3312;p66"/>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PROGRAMMING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16"/>
        <p:cNvGrpSpPr/>
        <p:nvPr/>
      </p:nvGrpSpPr>
      <p:grpSpPr>
        <a:xfrm>
          <a:off x="0" y="0"/>
          <a:ext cx="0" cy="0"/>
          <a:chOff x="0" y="0"/>
          <a:chExt cx="0" cy="0"/>
        </a:xfrm>
      </p:grpSpPr>
      <p:sp>
        <p:nvSpPr>
          <p:cNvPr id="3317" name="Google Shape;3317;p6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ADMISSIONS CALENDAR</a:t>
            </a:r>
            <a:endParaRPr/>
          </a:p>
        </p:txBody>
      </p:sp>
      <p:graphicFrame>
        <p:nvGraphicFramePr>
          <p:cNvPr id="3318" name="Google Shape;3318;p67"/>
          <p:cNvGraphicFramePr/>
          <p:nvPr/>
        </p:nvGraphicFramePr>
        <p:xfrm>
          <a:off x="952475" y="1733150"/>
          <a:ext cx="3000000" cy="3000000"/>
        </p:xfrm>
        <a:graphic>
          <a:graphicData uri="http://schemas.openxmlformats.org/drawingml/2006/table">
            <a:tbl>
              <a:tblPr>
                <a:noFill/>
                <a:tableStyleId>{BD14ADAA-4241-4DBA-AC0D-5D7695D2FDF5}</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SUN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MON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TUE</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WED</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THU</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FRI</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SAT</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03</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28</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3319" name="Google Shape;3319;p67"/>
          <p:cNvGrpSpPr/>
          <p:nvPr/>
        </p:nvGrpSpPr>
        <p:grpSpPr>
          <a:xfrm>
            <a:off x="2705848" y="1237273"/>
            <a:ext cx="171554" cy="171554"/>
            <a:chOff x="851175" y="1582401"/>
            <a:chExt cx="964872" cy="964872"/>
          </a:xfrm>
        </p:grpSpPr>
        <p:sp>
          <p:nvSpPr>
            <p:cNvPr id="3320" name="Google Shape;3320;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67"/>
          <p:cNvSpPr txBox="1"/>
          <p:nvPr/>
        </p:nvSpPr>
        <p:spPr>
          <a:xfrm>
            <a:off x="2877400" y="1238425"/>
            <a:ext cx="10422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Test date</a:t>
            </a:r>
            <a:endParaRPr>
              <a:solidFill>
                <a:schemeClr val="lt1"/>
              </a:solidFill>
              <a:latin typeface="Source Sans Pro"/>
              <a:ea typeface="Source Sans Pro"/>
              <a:cs typeface="Source Sans Pro"/>
              <a:sym typeface="Source Sans Pro"/>
            </a:endParaRPr>
          </a:p>
        </p:txBody>
      </p:sp>
      <p:grpSp>
        <p:nvGrpSpPr>
          <p:cNvPr id="3323" name="Google Shape;3323;p67"/>
          <p:cNvGrpSpPr/>
          <p:nvPr/>
        </p:nvGrpSpPr>
        <p:grpSpPr>
          <a:xfrm>
            <a:off x="4606873" y="1237273"/>
            <a:ext cx="171554" cy="171554"/>
            <a:chOff x="851175" y="1582401"/>
            <a:chExt cx="964872" cy="964872"/>
          </a:xfrm>
        </p:grpSpPr>
        <p:sp>
          <p:nvSpPr>
            <p:cNvPr id="3324" name="Google Shape;3324;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67"/>
          <p:cNvSpPr txBox="1"/>
          <p:nvPr/>
        </p:nvSpPr>
        <p:spPr>
          <a:xfrm>
            <a:off x="4778425" y="1238425"/>
            <a:ext cx="19080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Registration deadline</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0"/>
        <p:cNvGrpSpPr/>
        <p:nvPr/>
      </p:nvGrpSpPr>
      <p:grpSpPr>
        <a:xfrm>
          <a:off x="0" y="0"/>
          <a:ext cx="0" cy="0"/>
          <a:chOff x="0" y="0"/>
          <a:chExt cx="0" cy="0"/>
        </a:xfrm>
      </p:grpSpPr>
      <p:sp>
        <p:nvSpPr>
          <p:cNvPr id="3331" name="Google Shape;3331;p68"/>
          <p:cNvSpPr txBox="1">
            <a:spLocks noGrp="1"/>
          </p:cNvSpPr>
          <p:nvPr>
            <p:ph type="title"/>
          </p:nvPr>
        </p:nvSpPr>
        <p:spPr>
          <a:xfrm>
            <a:off x="3909325" y="1332750"/>
            <a:ext cx="3864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grpSp>
        <p:nvGrpSpPr>
          <p:cNvPr id="3332" name="Google Shape;3332;p68"/>
          <p:cNvGrpSpPr/>
          <p:nvPr/>
        </p:nvGrpSpPr>
        <p:grpSpPr>
          <a:xfrm>
            <a:off x="4308725" y="1999470"/>
            <a:ext cx="3065775" cy="135300"/>
            <a:chOff x="4308725" y="1999470"/>
            <a:chExt cx="3065775" cy="135300"/>
          </a:xfrm>
        </p:grpSpPr>
        <p:cxnSp>
          <p:nvCxnSpPr>
            <p:cNvPr id="3333" name="Google Shape;3333;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334" name="Google Shape;3334;p68"/>
            <p:cNvSpPr/>
            <p:nvPr/>
          </p:nvSpPr>
          <p:spPr>
            <a:xfrm>
              <a:off x="4308725"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239200"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6" name="Google Shape;3336;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337" name="Google Shape;3337;p68"/>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Solar System and the closest to the Sun. Its orbit around the Sun takes 87.97 Earth days, the shortest of all the Sun's planets. It is named after the Roman god Mercurius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r>
              <a:rPr lang="en">
                <a:solidFill>
                  <a:schemeClr val="lt2"/>
                </a:solidFill>
              </a:rPr>
              <a:t>!</a:t>
            </a:r>
            <a:endParaRPr>
              <a:solidFill>
                <a:schemeClr val="lt2"/>
              </a:solidFill>
            </a:endParaRPr>
          </a:p>
        </p:txBody>
      </p:sp>
      <p:sp>
        <p:nvSpPr>
          <p:cNvPr id="2661" name="Google Shape;2661;p42"/>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This can be the part of the presentation where you introduce yourself or maybe write your email and phone number…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1"/>
        <p:cNvGrpSpPr/>
        <p:nvPr/>
      </p:nvGrpSpPr>
      <p:grpSpPr>
        <a:xfrm>
          <a:off x="0" y="0"/>
          <a:ext cx="0" cy="0"/>
          <a:chOff x="0" y="0"/>
          <a:chExt cx="0" cy="0"/>
        </a:xfrm>
      </p:grpSpPr>
      <p:sp>
        <p:nvSpPr>
          <p:cNvPr id="3342" name="Google Shape;3342;p6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3343" name="Google Shape;3343;p69"/>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7"/>
        <p:cNvGrpSpPr/>
        <p:nvPr/>
      </p:nvGrpSpPr>
      <p:grpSpPr>
        <a:xfrm>
          <a:off x="0" y="0"/>
          <a:ext cx="0" cy="0"/>
          <a:chOff x="0" y="0"/>
          <a:chExt cx="0" cy="0"/>
        </a:xfrm>
      </p:grpSpPr>
      <p:grpSp>
        <p:nvGrpSpPr>
          <p:cNvPr id="3348" name="Google Shape;3348;p70"/>
          <p:cNvGrpSpPr/>
          <p:nvPr/>
        </p:nvGrpSpPr>
        <p:grpSpPr>
          <a:xfrm>
            <a:off x="1853569" y="1891611"/>
            <a:ext cx="795537" cy="795537"/>
            <a:chOff x="851175" y="1582401"/>
            <a:chExt cx="964872" cy="964872"/>
          </a:xfrm>
        </p:grpSpPr>
        <p:sp>
          <p:nvSpPr>
            <p:cNvPr id="3349" name="Google Shape;3349;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70"/>
          <p:cNvGrpSpPr/>
          <p:nvPr/>
        </p:nvGrpSpPr>
        <p:grpSpPr>
          <a:xfrm>
            <a:off x="4174219" y="1891611"/>
            <a:ext cx="795537" cy="795537"/>
            <a:chOff x="851175" y="1582401"/>
            <a:chExt cx="964872" cy="964872"/>
          </a:xfrm>
        </p:grpSpPr>
        <p:sp>
          <p:nvSpPr>
            <p:cNvPr id="3352" name="Google Shape;3352;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70"/>
          <p:cNvGrpSpPr/>
          <p:nvPr/>
        </p:nvGrpSpPr>
        <p:grpSpPr>
          <a:xfrm>
            <a:off x="6494869" y="1891611"/>
            <a:ext cx="795537" cy="795537"/>
            <a:chOff x="851175" y="1582401"/>
            <a:chExt cx="964872" cy="964872"/>
          </a:xfrm>
        </p:grpSpPr>
        <p:sp>
          <p:nvSpPr>
            <p:cNvPr id="3355" name="Google Shape;3355;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7" name="Google Shape;3357;p7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PROFESSORS</a:t>
            </a:r>
            <a:endParaRPr/>
          </a:p>
        </p:txBody>
      </p:sp>
      <p:grpSp>
        <p:nvGrpSpPr>
          <p:cNvPr id="3358" name="Google Shape;3358;p70"/>
          <p:cNvGrpSpPr/>
          <p:nvPr/>
        </p:nvGrpSpPr>
        <p:grpSpPr>
          <a:xfrm>
            <a:off x="4399915" y="2065340"/>
            <a:ext cx="344144" cy="448079"/>
            <a:chOff x="2946400" y="-1514750"/>
            <a:chExt cx="469950" cy="616425"/>
          </a:xfrm>
        </p:grpSpPr>
        <p:sp>
          <p:nvSpPr>
            <p:cNvPr id="3359" name="Google Shape;3359;p70"/>
            <p:cNvSpPr/>
            <p:nvPr/>
          </p:nvSpPr>
          <p:spPr>
            <a:xfrm>
              <a:off x="3073225" y="-1318675"/>
              <a:ext cx="216300" cy="221150"/>
            </a:xfrm>
            <a:custGeom>
              <a:avLst/>
              <a:gdLst/>
              <a:ahLst/>
              <a:cxnLst/>
              <a:rect l="l" t="t" r="r" b="b"/>
              <a:pathLst>
                <a:path w="8652" h="8846" extrusionOk="0">
                  <a:moveTo>
                    <a:pt x="4326" y="1"/>
                  </a:moveTo>
                  <a:lnTo>
                    <a:pt x="3741" y="879"/>
                  </a:lnTo>
                  <a:lnTo>
                    <a:pt x="1" y="879"/>
                  </a:lnTo>
                  <a:lnTo>
                    <a:pt x="1" y="3025"/>
                  </a:lnTo>
                  <a:cubicBezTo>
                    <a:pt x="1" y="4911"/>
                    <a:pt x="1204" y="6537"/>
                    <a:pt x="2895" y="7155"/>
                  </a:cubicBezTo>
                  <a:lnTo>
                    <a:pt x="2895" y="7415"/>
                  </a:lnTo>
                  <a:cubicBezTo>
                    <a:pt x="2895" y="8195"/>
                    <a:pt x="3513" y="8846"/>
                    <a:pt x="4326" y="8846"/>
                  </a:cubicBezTo>
                  <a:cubicBezTo>
                    <a:pt x="5139" y="8846"/>
                    <a:pt x="5757" y="8195"/>
                    <a:pt x="5757" y="7415"/>
                  </a:cubicBezTo>
                  <a:lnTo>
                    <a:pt x="5757" y="7155"/>
                  </a:lnTo>
                  <a:cubicBezTo>
                    <a:pt x="7448" y="6537"/>
                    <a:pt x="8651" y="4911"/>
                    <a:pt x="8651" y="3025"/>
                  </a:cubicBezTo>
                  <a:lnTo>
                    <a:pt x="8651" y="879"/>
                  </a:lnTo>
                  <a:lnTo>
                    <a:pt x="4911" y="879"/>
                  </a:lnTo>
                  <a:lnTo>
                    <a:pt x="4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2958600" y="-1514750"/>
              <a:ext cx="445550" cy="359050"/>
            </a:xfrm>
            <a:custGeom>
              <a:avLst/>
              <a:gdLst/>
              <a:ahLst/>
              <a:cxnLst/>
              <a:rect l="l" t="t" r="r" b="b"/>
              <a:pathLst>
                <a:path w="17822" h="14362" extrusionOk="0">
                  <a:moveTo>
                    <a:pt x="7159" y="0"/>
                  </a:moveTo>
                  <a:cubicBezTo>
                    <a:pt x="7093" y="0"/>
                    <a:pt x="7026" y="2"/>
                    <a:pt x="6960" y="6"/>
                  </a:cubicBezTo>
                  <a:cubicBezTo>
                    <a:pt x="4553" y="104"/>
                    <a:pt x="2179" y="2380"/>
                    <a:pt x="1887" y="4852"/>
                  </a:cubicBezTo>
                  <a:cubicBezTo>
                    <a:pt x="1724" y="5730"/>
                    <a:pt x="1529" y="6900"/>
                    <a:pt x="976" y="7941"/>
                  </a:cubicBezTo>
                  <a:lnTo>
                    <a:pt x="1009" y="7974"/>
                  </a:lnTo>
                  <a:cubicBezTo>
                    <a:pt x="553" y="8689"/>
                    <a:pt x="1" y="10543"/>
                    <a:pt x="326" y="11908"/>
                  </a:cubicBezTo>
                  <a:cubicBezTo>
                    <a:pt x="618" y="13242"/>
                    <a:pt x="1887" y="14347"/>
                    <a:pt x="3513" y="14347"/>
                  </a:cubicBezTo>
                  <a:cubicBezTo>
                    <a:pt x="3740" y="14347"/>
                    <a:pt x="4001" y="14347"/>
                    <a:pt x="4228" y="14282"/>
                  </a:cubicBezTo>
                  <a:cubicBezTo>
                    <a:pt x="3545" y="13339"/>
                    <a:pt x="3122" y="12104"/>
                    <a:pt x="3122" y="10868"/>
                  </a:cubicBezTo>
                  <a:lnTo>
                    <a:pt x="3122" y="7258"/>
                  </a:lnTo>
                  <a:lnTo>
                    <a:pt x="7545" y="7258"/>
                  </a:lnTo>
                  <a:lnTo>
                    <a:pt x="8911" y="5242"/>
                  </a:lnTo>
                  <a:lnTo>
                    <a:pt x="10244" y="7258"/>
                  </a:lnTo>
                  <a:lnTo>
                    <a:pt x="14667" y="7258"/>
                  </a:lnTo>
                  <a:lnTo>
                    <a:pt x="14667" y="10868"/>
                  </a:lnTo>
                  <a:cubicBezTo>
                    <a:pt x="14667" y="12104"/>
                    <a:pt x="14277" y="13339"/>
                    <a:pt x="13561" y="14282"/>
                  </a:cubicBezTo>
                  <a:cubicBezTo>
                    <a:pt x="13659" y="14315"/>
                    <a:pt x="13724" y="14315"/>
                    <a:pt x="13821" y="14347"/>
                  </a:cubicBezTo>
                  <a:cubicBezTo>
                    <a:pt x="13944" y="14357"/>
                    <a:pt x="14064" y="14361"/>
                    <a:pt x="14181" y="14361"/>
                  </a:cubicBezTo>
                  <a:cubicBezTo>
                    <a:pt x="16106" y="14361"/>
                    <a:pt x="17220" y="13135"/>
                    <a:pt x="17496" y="11908"/>
                  </a:cubicBezTo>
                  <a:cubicBezTo>
                    <a:pt x="17821" y="10478"/>
                    <a:pt x="17366" y="9339"/>
                    <a:pt x="17008" y="8494"/>
                  </a:cubicBezTo>
                  <a:cubicBezTo>
                    <a:pt x="16586" y="7388"/>
                    <a:pt x="16228" y="6868"/>
                    <a:pt x="15935" y="4852"/>
                  </a:cubicBezTo>
                  <a:cubicBezTo>
                    <a:pt x="15610" y="2380"/>
                    <a:pt x="13236" y="104"/>
                    <a:pt x="10862" y="6"/>
                  </a:cubicBezTo>
                  <a:cubicBezTo>
                    <a:pt x="10792" y="2"/>
                    <a:pt x="10722" y="0"/>
                    <a:pt x="10653" y="0"/>
                  </a:cubicBezTo>
                  <a:cubicBezTo>
                    <a:pt x="10178" y="0"/>
                    <a:pt x="9731" y="96"/>
                    <a:pt x="9334" y="266"/>
                  </a:cubicBezTo>
                  <a:cubicBezTo>
                    <a:pt x="9204" y="315"/>
                    <a:pt x="9057" y="340"/>
                    <a:pt x="8911" y="340"/>
                  </a:cubicBezTo>
                  <a:cubicBezTo>
                    <a:pt x="8765" y="340"/>
                    <a:pt x="8618" y="315"/>
                    <a:pt x="8488" y="266"/>
                  </a:cubicBezTo>
                  <a:cubicBezTo>
                    <a:pt x="8091" y="96"/>
                    <a:pt x="7619" y="0"/>
                    <a:pt x="7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3230950" y="-1090225"/>
              <a:ext cx="185400" cy="191900"/>
            </a:xfrm>
            <a:custGeom>
              <a:avLst/>
              <a:gdLst/>
              <a:ahLst/>
              <a:cxnLst/>
              <a:rect l="l" t="t" r="r" b="b"/>
              <a:pathLst>
                <a:path w="7416" h="7676" extrusionOk="0">
                  <a:moveTo>
                    <a:pt x="1659" y="1"/>
                  </a:moveTo>
                  <a:lnTo>
                    <a:pt x="3188" y="3415"/>
                  </a:lnTo>
                  <a:cubicBezTo>
                    <a:pt x="3188" y="3415"/>
                    <a:pt x="651" y="6797"/>
                    <a:pt x="1" y="7675"/>
                  </a:cubicBezTo>
                  <a:lnTo>
                    <a:pt x="7415" y="7675"/>
                  </a:lnTo>
                  <a:lnTo>
                    <a:pt x="6309" y="3318"/>
                  </a:lnTo>
                  <a:cubicBezTo>
                    <a:pt x="6082" y="2407"/>
                    <a:pt x="5431" y="1692"/>
                    <a:pt x="4553" y="1334"/>
                  </a:cubicBez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3093550" y="-1047125"/>
              <a:ext cx="43925" cy="95950"/>
            </a:xfrm>
            <a:custGeom>
              <a:avLst/>
              <a:gdLst/>
              <a:ahLst/>
              <a:cxnLst/>
              <a:rect l="l" t="t" r="r" b="b"/>
              <a:pathLst>
                <a:path w="1757" h="3838" extrusionOk="0">
                  <a:moveTo>
                    <a:pt x="684" y="0"/>
                  </a:moveTo>
                  <a:lnTo>
                    <a:pt x="1" y="1496"/>
                  </a:lnTo>
                  <a:lnTo>
                    <a:pt x="1757" y="3837"/>
                  </a:lnTo>
                  <a:lnTo>
                    <a:pt x="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3139900" y="-1074775"/>
              <a:ext cx="82950" cy="145550"/>
            </a:xfrm>
            <a:custGeom>
              <a:avLst/>
              <a:gdLst/>
              <a:ahLst/>
              <a:cxnLst/>
              <a:rect l="l" t="t" r="r" b="b"/>
              <a:pathLst>
                <a:path w="3318" h="5822" extrusionOk="0">
                  <a:moveTo>
                    <a:pt x="0" y="0"/>
                  </a:moveTo>
                  <a:lnTo>
                    <a:pt x="1659" y="5821"/>
                  </a:lnTo>
                  <a:cubicBezTo>
                    <a:pt x="2179" y="3968"/>
                    <a:pt x="2895" y="1464"/>
                    <a:pt x="3317" y="0"/>
                  </a:cubicBezTo>
                  <a:lnTo>
                    <a:pt x="3317" y="0"/>
                  </a:lnTo>
                  <a:cubicBezTo>
                    <a:pt x="2830" y="326"/>
                    <a:pt x="2277" y="553"/>
                    <a:pt x="1659" y="553"/>
                  </a:cubicBezTo>
                  <a:cubicBezTo>
                    <a:pt x="1041" y="553"/>
                    <a:pt x="488" y="3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3225275" y="-1047125"/>
              <a:ext cx="43925" cy="95950"/>
            </a:xfrm>
            <a:custGeom>
              <a:avLst/>
              <a:gdLst/>
              <a:ahLst/>
              <a:cxnLst/>
              <a:rect l="l" t="t" r="r" b="b"/>
              <a:pathLst>
                <a:path w="1757" h="3838" extrusionOk="0">
                  <a:moveTo>
                    <a:pt x="1073" y="0"/>
                  </a:moveTo>
                  <a:cubicBezTo>
                    <a:pt x="618" y="1594"/>
                    <a:pt x="260" y="2862"/>
                    <a:pt x="0" y="3837"/>
                  </a:cubicBezTo>
                  <a:cubicBezTo>
                    <a:pt x="715" y="2894"/>
                    <a:pt x="1398" y="1984"/>
                    <a:pt x="1756" y="1496"/>
                  </a:cubicBez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2946400" y="-1090225"/>
              <a:ext cx="185400" cy="191900"/>
            </a:xfrm>
            <a:custGeom>
              <a:avLst/>
              <a:gdLst/>
              <a:ahLst/>
              <a:cxnLst/>
              <a:rect l="l" t="t" r="r" b="b"/>
              <a:pathLst>
                <a:path w="7416" h="7676" extrusionOk="0">
                  <a:moveTo>
                    <a:pt x="5757" y="1"/>
                  </a:moveTo>
                  <a:lnTo>
                    <a:pt x="2830" y="1334"/>
                  </a:lnTo>
                  <a:cubicBezTo>
                    <a:pt x="1952" y="1692"/>
                    <a:pt x="1334" y="2407"/>
                    <a:pt x="1106" y="3318"/>
                  </a:cubicBezTo>
                  <a:lnTo>
                    <a:pt x="1" y="7643"/>
                  </a:lnTo>
                  <a:lnTo>
                    <a:pt x="7391" y="7643"/>
                  </a:lnTo>
                  <a:lnTo>
                    <a:pt x="4228" y="3415"/>
                  </a:lnTo>
                  <a:lnTo>
                    <a:pt x="5757" y="1"/>
                  </a:lnTo>
                  <a:close/>
                  <a:moveTo>
                    <a:pt x="7391" y="7643"/>
                  </a:moveTo>
                  <a:lnTo>
                    <a:pt x="7415" y="7675"/>
                  </a:lnTo>
                  <a:lnTo>
                    <a:pt x="7415" y="7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0"/>
          <p:cNvGrpSpPr/>
          <p:nvPr/>
        </p:nvGrpSpPr>
        <p:grpSpPr>
          <a:xfrm>
            <a:off x="6694593" y="2065364"/>
            <a:ext cx="396089" cy="448032"/>
            <a:chOff x="3550450" y="-1518675"/>
            <a:chExt cx="541475" cy="616275"/>
          </a:xfrm>
        </p:grpSpPr>
        <p:sp>
          <p:nvSpPr>
            <p:cNvPr id="3367" name="Google Shape;3367;p70"/>
            <p:cNvSpPr/>
            <p:nvPr/>
          </p:nvSpPr>
          <p:spPr>
            <a:xfrm>
              <a:off x="38756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3694350" y="-1405675"/>
              <a:ext cx="252875" cy="87025"/>
            </a:xfrm>
            <a:custGeom>
              <a:avLst/>
              <a:gdLst/>
              <a:ahLst/>
              <a:cxnLst/>
              <a:rect l="l" t="t" r="r" b="b"/>
              <a:pathLst>
                <a:path w="10115" h="3481" extrusionOk="0">
                  <a:moveTo>
                    <a:pt x="2928" y="1"/>
                  </a:moveTo>
                  <a:lnTo>
                    <a:pt x="1" y="1952"/>
                  </a:lnTo>
                  <a:lnTo>
                    <a:pt x="1" y="2668"/>
                  </a:lnTo>
                  <a:cubicBezTo>
                    <a:pt x="456" y="2277"/>
                    <a:pt x="1107" y="2050"/>
                    <a:pt x="1822" y="2050"/>
                  </a:cubicBezTo>
                  <a:cubicBezTo>
                    <a:pt x="2960" y="2050"/>
                    <a:pt x="3871" y="2635"/>
                    <a:pt x="4196" y="3481"/>
                  </a:cubicBezTo>
                  <a:lnTo>
                    <a:pt x="5919" y="3481"/>
                  </a:lnTo>
                  <a:cubicBezTo>
                    <a:pt x="6277" y="2602"/>
                    <a:pt x="7188" y="2050"/>
                    <a:pt x="8326" y="2050"/>
                  </a:cubicBezTo>
                  <a:cubicBezTo>
                    <a:pt x="9041" y="2050"/>
                    <a:pt x="9659" y="2277"/>
                    <a:pt x="10114" y="2668"/>
                  </a:cubicBezTo>
                  <a:lnTo>
                    <a:pt x="10114" y="1952"/>
                  </a:lnTo>
                  <a:lnTo>
                    <a:pt x="7188" y="1"/>
                  </a:lnTo>
                  <a:cubicBezTo>
                    <a:pt x="6375" y="424"/>
                    <a:pt x="5716" y="635"/>
                    <a:pt x="5058" y="635"/>
                  </a:cubicBezTo>
                  <a:cubicBezTo>
                    <a:pt x="4399" y="635"/>
                    <a:pt x="3741" y="424"/>
                    <a:pt x="2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3695975" y="-1518675"/>
              <a:ext cx="250425" cy="117100"/>
            </a:xfrm>
            <a:custGeom>
              <a:avLst/>
              <a:gdLst/>
              <a:ahLst/>
              <a:cxnLst/>
              <a:rect l="l" t="t" r="r" b="b"/>
              <a:pathLst>
                <a:path w="10017" h="4684" extrusionOk="0">
                  <a:moveTo>
                    <a:pt x="5009" y="1"/>
                  </a:moveTo>
                  <a:cubicBezTo>
                    <a:pt x="2342" y="1"/>
                    <a:pt x="196" y="2114"/>
                    <a:pt x="1" y="4684"/>
                  </a:cubicBezTo>
                  <a:lnTo>
                    <a:pt x="2798" y="2830"/>
                  </a:lnTo>
                  <a:lnTo>
                    <a:pt x="3188" y="3025"/>
                  </a:lnTo>
                  <a:cubicBezTo>
                    <a:pt x="3985" y="3480"/>
                    <a:pt x="4497" y="3708"/>
                    <a:pt x="5005" y="3708"/>
                  </a:cubicBezTo>
                  <a:cubicBezTo>
                    <a:pt x="5513" y="3708"/>
                    <a:pt x="6017" y="3480"/>
                    <a:pt x="6798" y="3025"/>
                  </a:cubicBezTo>
                  <a:lnTo>
                    <a:pt x="7188" y="2830"/>
                  </a:lnTo>
                  <a:lnTo>
                    <a:pt x="10017" y="4684"/>
                  </a:lnTo>
                  <a:cubicBezTo>
                    <a:pt x="9822" y="2114"/>
                    <a:pt x="7643" y="1"/>
                    <a:pt x="5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37130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3695175" y="-1282900"/>
              <a:ext cx="252050" cy="191075"/>
            </a:xfrm>
            <a:custGeom>
              <a:avLst/>
              <a:gdLst/>
              <a:ahLst/>
              <a:cxnLst/>
              <a:rect l="l" t="t" r="r" b="b"/>
              <a:pathLst>
                <a:path w="10082" h="7643" extrusionOk="0">
                  <a:moveTo>
                    <a:pt x="4163" y="0"/>
                  </a:moveTo>
                  <a:cubicBezTo>
                    <a:pt x="3838" y="878"/>
                    <a:pt x="2927" y="1464"/>
                    <a:pt x="1789" y="1464"/>
                  </a:cubicBezTo>
                  <a:cubicBezTo>
                    <a:pt x="1074" y="1464"/>
                    <a:pt x="456" y="1236"/>
                    <a:pt x="0" y="846"/>
                  </a:cubicBezTo>
                  <a:lnTo>
                    <a:pt x="0" y="846"/>
                  </a:lnTo>
                  <a:cubicBezTo>
                    <a:pt x="33" y="3090"/>
                    <a:pt x="1561" y="4943"/>
                    <a:pt x="3610" y="5561"/>
                  </a:cubicBezTo>
                  <a:lnTo>
                    <a:pt x="3610" y="6212"/>
                  </a:lnTo>
                  <a:lnTo>
                    <a:pt x="5041" y="7642"/>
                  </a:lnTo>
                  <a:lnTo>
                    <a:pt x="6472" y="6212"/>
                  </a:lnTo>
                  <a:lnTo>
                    <a:pt x="6472" y="5561"/>
                  </a:lnTo>
                  <a:cubicBezTo>
                    <a:pt x="8521" y="4943"/>
                    <a:pt x="10049" y="3090"/>
                    <a:pt x="10081" y="846"/>
                  </a:cubicBezTo>
                  <a:lnTo>
                    <a:pt x="10081" y="846"/>
                  </a:lnTo>
                  <a:cubicBezTo>
                    <a:pt x="9626" y="1236"/>
                    <a:pt x="9008" y="1464"/>
                    <a:pt x="8293" y="1464"/>
                  </a:cubicBezTo>
                  <a:cubicBezTo>
                    <a:pt x="7155" y="1464"/>
                    <a:pt x="6244" y="878"/>
                    <a:pt x="5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3720375" y="-1108925"/>
              <a:ext cx="74000" cy="75625"/>
            </a:xfrm>
            <a:custGeom>
              <a:avLst/>
              <a:gdLst/>
              <a:ahLst/>
              <a:cxnLst/>
              <a:rect l="l" t="t" r="r" b="b"/>
              <a:pathLst>
                <a:path w="2960" h="3025" extrusionOk="0">
                  <a:moveTo>
                    <a:pt x="1301" y="1"/>
                  </a:moveTo>
                  <a:lnTo>
                    <a:pt x="0" y="456"/>
                  </a:lnTo>
                  <a:lnTo>
                    <a:pt x="1204" y="3025"/>
                  </a:lnTo>
                  <a:lnTo>
                    <a:pt x="2960" y="1659"/>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3855325" y="-1085350"/>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8"/>
                  </a:lnTo>
                  <a:lnTo>
                    <a:pt x="9464" y="7318"/>
                  </a:lnTo>
                  <a:lnTo>
                    <a:pt x="8391" y="2927"/>
                  </a:lnTo>
                  <a:cubicBezTo>
                    <a:pt x="8163" y="2017"/>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3803300" y="-1043075"/>
              <a:ext cx="35800" cy="30925"/>
            </a:xfrm>
            <a:custGeom>
              <a:avLst/>
              <a:gdLst/>
              <a:ahLst/>
              <a:cxnLst/>
              <a:rect l="l" t="t" r="r" b="b"/>
              <a:pathLst>
                <a:path w="1432" h="1237" extrusionOk="0">
                  <a:moveTo>
                    <a:pt x="716" y="1"/>
                  </a:moveTo>
                  <a:lnTo>
                    <a:pt x="0" y="553"/>
                  </a:lnTo>
                  <a:cubicBezTo>
                    <a:pt x="33" y="944"/>
                    <a:pt x="326" y="1236"/>
                    <a:pt x="716" y="1236"/>
                  </a:cubicBezTo>
                  <a:cubicBezTo>
                    <a:pt x="1106" y="1236"/>
                    <a:pt x="1399" y="944"/>
                    <a:pt x="1431" y="553"/>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3550450" y="-1085350"/>
              <a:ext cx="236625" cy="182950"/>
            </a:xfrm>
            <a:custGeom>
              <a:avLst/>
              <a:gdLst/>
              <a:ahLst/>
              <a:cxnLst/>
              <a:rect l="l" t="t" r="r" b="b"/>
              <a:pathLst>
                <a:path w="9465" h="7318" extrusionOk="0">
                  <a:moveTo>
                    <a:pt x="5432" y="1"/>
                  </a:moveTo>
                  <a:lnTo>
                    <a:pt x="2830" y="944"/>
                  </a:lnTo>
                  <a:cubicBezTo>
                    <a:pt x="1952" y="1301"/>
                    <a:pt x="1302" y="2017"/>
                    <a:pt x="1074" y="2927"/>
                  </a:cubicBezTo>
                  <a:lnTo>
                    <a:pt x="1" y="7318"/>
                  </a:lnTo>
                  <a:lnTo>
                    <a:pt x="8781" y="7318"/>
                  </a:lnTo>
                  <a:lnTo>
                    <a:pt x="9464" y="3903"/>
                  </a:lnTo>
                  <a:cubicBezTo>
                    <a:pt x="9236" y="3708"/>
                    <a:pt x="9041" y="3480"/>
                    <a:pt x="8911" y="3220"/>
                  </a:cubicBezTo>
                  <a:lnTo>
                    <a:pt x="7480" y="4358"/>
                  </a:lnTo>
                  <a:lnTo>
                    <a:pt x="5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3848025" y="-1108925"/>
              <a:ext cx="74000" cy="75625"/>
            </a:xfrm>
            <a:custGeom>
              <a:avLst/>
              <a:gdLst/>
              <a:ahLst/>
              <a:cxnLst/>
              <a:rect l="l" t="t" r="r" b="b"/>
              <a:pathLst>
                <a:path w="2960" h="3025" extrusionOk="0">
                  <a:moveTo>
                    <a:pt x="1659" y="1"/>
                  </a:moveTo>
                  <a:lnTo>
                    <a:pt x="0" y="1659"/>
                  </a:lnTo>
                  <a:lnTo>
                    <a:pt x="1756" y="3025"/>
                  </a:lnTo>
                  <a:lnTo>
                    <a:pt x="2959" y="456"/>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3807375" y="-973975"/>
              <a:ext cx="27650" cy="71575"/>
            </a:xfrm>
            <a:custGeom>
              <a:avLst/>
              <a:gdLst/>
              <a:ahLst/>
              <a:cxnLst/>
              <a:rect l="l" t="t" r="r" b="b"/>
              <a:pathLst>
                <a:path w="1106" h="2863" extrusionOk="0">
                  <a:moveTo>
                    <a:pt x="553" y="1"/>
                  </a:moveTo>
                  <a:lnTo>
                    <a:pt x="0" y="2863"/>
                  </a:lnTo>
                  <a:lnTo>
                    <a:pt x="1106" y="2863"/>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70"/>
          <p:cNvGrpSpPr/>
          <p:nvPr/>
        </p:nvGrpSpPr>
        <p:grpSpPr>
          <a:xfrm>
            <a:off x="2053293" y="2065364"/>
            <a:ext cx="396089" cy="448032"/>
            <a:chOff x="2247225" y="-1520300"/>
            <a:chExt cx="541475" cy="616275"/>
          </a:xfrm>
        </p:grpSpPr>
        <p:sp>
          <p:nvSpPr>
            <p:cNvPr id="3379" name="Google Shape;3379;p70"/>
            <p:cNvSpPr/>
            <p:nvPr/>
          </p:nvSpPr>
          <p:spPr>
            <a:xfrm>
              <a:off x="2417975" y="-1110550"/>
              <a:ext cx="73175" cy="75625"/>
            </a:xfrm>
            <a:custGeom>
              <a:avLst/>
              <a:gdLst/>
              <a:ahLst/>
              <a:cxnLst/>
              <a:rect l="l" t="t" r="r" b="b"/>
              <a:pathLst>
                <a:path w="2927" h="3025" extrusionOk="0">
                  <a:moveTo>
                    <a:pt x="1268" y="1"/>
                  </a:moveTo>
                  <a:lnTo>
                    <a:pt x="0" y="456"/>
                  </a:lnTo>
                  <a:lnTo>
                    <a:pt x="1203" y="3025"/>
                  </a:lnTo>
                  <a:lnTo>
                    <a:pt x="2927" y="1659"/>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2552100" y="-1086975"/>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7"/>
                  </a:lnTo>
                  <a:lnTo>
                    <a:pt x="9464" y="7317"/>
                  </a:lnTo>
                  <a:lnTo>
                    <a:pt x="8391" y="2927"/>
                  </a:lnTo>
                  <a:cubicBezTo>
                    <a:pt x="8163" y="2049"/>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2500075" y="-1044700"/>
              <a:ext cx="35800" cy="30925"/>
            </a:xfrm>
            <a:custGeom>
              <a:avLst/>
              <a:gdLst/>
              <a:ahLst/>
              <a:cxnLst/>
              <a:rect l="l" t="t" r="r" b="b"/>
              <a:pathLst>
                <a:path w="1432" h="1237" extrusionOk="0">
                  <a:moveTo>
                    <a:pt x="716" y="1"/>
                  </a:moveTo>
                  <a:lnTo>
                    <a:pt x="1" y="586"/>
                  </a:lnTo>
                  <a:cubicBezTo>
                    <a:pt x="33" y="944"/>
                    <a:pt x="326" y="1236"/>
                    <a:pt x="716" y="1236"/>
                  </a:cubicBezTo>
                  <a:cubicBezTo>
                    <a:pt x="1106" y="1236"/>
                    <a:pt x="1399" y="944"/>
                    <a:pt x="1431" y="586"/>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2247225" y="-1086975"/>
              <a:ext cx="236625" cy="182950"/>
            </a:xfrm>
            <a:custGeom>
              <a:avLst/>
              <a:gdLst/>
              <a:ahLst/>
              <a:cxnLst/>
              <a:rect l="l" t="t" r="r" b="b"/>
              <a:pathLst>
                <a:path w="9465" h="7318" extrusionOk="0">
                  <a:moveTo>
                    <a:pt x="5464" y="1"/>
                  </a:moveTo>
                  <a:lnTo>
                    <a:pt x="2830" y="944"/>
                  </a:lnTo>
                  <a:cubicBezTo>
                    <a:pt x="1952" y="1301"/>
                    <a:pt x="1334" y="2017"/>
                    <a:pt x="1107" y="2927"/>
                  </a:cubicBezTo>
                  <a:lnTo>
                    <a:pt x="1" y="7317"/>
                  </a:lnTo>
                  <a:lnTo>
                    <a:pt x="8814" y="7317"/>
                  </a:lnTo>
                  <a:lnTo>
                    <a:pt x="9464" y="3903"/>
                  </a:lnTo>
                  <a:cubicBezTo>
                    <a:pt x="9236" y="3708"/>
                    <a:pt x="9074" y="3480"/>
                    <a:pt x="8911" y="3220"/>
                  </a:cubicBezTo>
                  <a:lnTo>
                    <a:pt x="7480" y="4358"/>
                  </a:lnTo>
                  <a:lnTo>
                    <a:pt x="5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2545600" y="-1110550"/>
              <a:ext cx="73200" cy="75625"/>
            </a:xfrm>
            <a:custGeom>
              <a:avLst/>
              <a:gdLst/>
              <a:ahLst/>
              <a:cxnLst/>
              <a:rect l="l" t="t" r="r" b="b"/>
              <a:pathLst>
                <a:path w="2928" h="3025" extrusionOk="0">
                  <a:moveTo>
                    <a:pt x="1627" y="1"/>
                  </a:moveTo>
                  <a:lnTo>
                    <a:pt x="1" y="1659"/>
                  </a:lnTo>
                  <a:lnTo>
                    <a:pt x="1724" y="3025"/>
                  </a:lnTo>
                  <a:lnTo>
                    <a:pt x="2927" y="456"/>
                  </a:lnTo>
                  <a:lnTo>
                    <a:pt x="1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2504150" y="-975600"/>
              <a:ext cx="28475" cy="71575"/>
            </a:xfrm>
            <a:custGeom>
              <a:avLst/>
              <a:gdLst/>
              <a:ahLst/>
              <a:cxnLst/>
              <a:rect l="l" t="t" r="r" b="b"/>
              <a:pathLst>
                <a:path w="1139" h="2863" extrusionOk="0">
                  <a:moveTo>
                    <a:pt x="553" y="1"/>
                  </a:moveTo>
                  <a:lnTo>
                    <a:pt x="0" y="2862"/>
                  </a:lnTo>
                  <a:lnTo>
                    <a:pt x="1138" y="2862"/>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2391950" y="-1374775"/>
              <a:ext cx="252875" cy="281325"/>
            </a:xfrm>
            <a:custGeom>
              <a:avLst/>
              <a:gdLst/>
              <a:ahLst/>
              <a:cxnLst/>
              <a:rect l="l" t="t" r="r" b="b"/>
              <a:pathLst>
                <a:path w="10115" h="11253" extrusionOk="0">
                  <a:moveTo>
                    <a:pt x="7935" y="1"/>
                  </a:moveTo>
                  <a:cubicBezTo>
                    <a:pt x="6732" y="1"/>
                    <a:pt x="5756" y="976"/>
                    <a:pt x="5756" y="2179"/>
                  </a:cubicBezTo>
                  <a:lnTo>
                    <a:pt x="5756" y="2895"/>
                  </a:lnTo>
                  <a:lnTo>
                    <a:pt x="0" y="2895"/>
                  </a:lnTo>
                  <a:lnTo>
                    <a:pt x="0" y="4358"/>
                  </a:lnTo>
                  <a:cubicBezTo>
                    <a:pt x="0" y="6635"/>
                    <a:pt x="1529" y="8553"/>
                    <a:pt x="3610" y="9171"/>
                  </a:cubicBezTo>
                  <a:lnTo>
                    <a:pt x="3610" y="9822"/>
                  </a:lnTo>
                  <a:lnTo>
                    <a:pt x="5041" y="11252"/>
                  </a:lnTo>
                  <a:lnTo>
                    <a:pt x="6504" y="9822"/>
                  </a:lnTo>
                  <a:lnTo>
                    <a:pt x="6504" y="9171"/>
                  </a:lnTo>
                  <a:cubicBezTo>
                    <a:pt x="8586" y="8553"/>
                    <a:pt x="10114" y="6635"/>
                    <a:pt x="10114" y="4358"/>
                  </a:cubicBezTo>
                  <a:lnTo>
                    <a:pt x="10114" y="2179"/>
                  </a:lnTo>
                  <a:cubicBezTo>
                    <a:pt x="10114" y="976"/>
                    <a:pt x="9138" y="1"/>
                    <a:pt x="7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2319600" y="-1520300"/>
              <a:ext cx="325225" cy="182150"/>
            </a:xfrm>
            <a:custGeom>
              <a:avLst/>
              <a:gdLst/>
              <a:ahLst/>
              <a:cxnLst/>
              <a:rect l="l" t="t" r="r" b="b"/>
              <a:pathLst>
                <a:path w="13009" h="7286" extrusionOk="0">
                  <a:moveTo>
                    <a:pt x="3610" y="1"/>
                  </a:moveTo>
                  <a:cubicBezTo>
                    <a:pt x="1626" y="1"/>
                    <a:pt x="0" y="1659"/>
                    <a:pt x="0" y="3675"/>
                  </a:cubicBezTo>
                  <a:cubicBezTo>
                    <a:pt x="0" y="5724"/>
                    <a:pt x="1659" y="7285"/>
                    <a:pt x="3610" y="7285"/>
                  </a:cubicBezTo>
                  <a:lnTo>
                    <a:pt x="7285" y="7285"/>
                  </a:lnTo>
                  <a:cubicBezTo>
                    <a:pt x="7642" y="5627"/>
                    <a:pt x="9073" y="4391"/>
                    <a:pt x="10829" y="4391"/>
                  </a:cubicBezTo>
                  <a:cubicBezTo>
                    <a:pt x="11642" y="4391"/>
                    <a:pt x="12390" y="4683"/>
                    <a:pt x="13008" y="5139"/>
                  </a:cubicBezTo>
                  <a:lnTo>
                    <a:pt x="13008" y="5106"/>
                  </a:lnTo>
                  <a:cubicBezTo>
                    <a:pt x="13008" y="3123"/>
                    <a:pt x="11382" y="1464"/>
                    <a:pt x="9398" y="1464"/>
                  </a:cubicBezTo>
                  <a:lnTo>
                    <a:pt x="5789" y="1464"/>
                  </a:lnTo>
                  <a:cubicBezTo>
                    <a:pt x="5366" y="1464"/>
                    <a:pt x="5041" y="1139"/>
                    <a:pt x="5041" y="749"/>
                  </a:cubicBez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70"/>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88" name="Google Shape;3388;p70"/>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TIMMY JIMMY</a:t>
            </a:r>
            <a:endParaRPr/>
          </a:p>
        </p:txBody>
      </p:sp>
      <p:sp>
        <p:nvSpPr>
          <p:cNvPr id="3389" name="Google Shape;3389;p70"/>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0" name="Google Shape;3390;p70"/>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FRED JAMES</a:t>
            </a:r>
            <a:endParaRPr/>
          </a:p>
        </p:txBody>
      </p:sp>
      <p:sp>
        <p:nvSpPr>
          <p:cNvPr id="3391" name="Google Shape;3391;p70"/>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2" name="Google Shape;3392;p70"/>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JENNA DOE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693738" y="1200863"/>
            <a:ext cx="3413413" cy="2741650"/>
            <a:chOff x="983688" y="1200863"/>
            <a:chExt cx="3413413"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9" name="Google Shape;3409;p71"/>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SOFTWARE</a:t>
            </a:r>
            <a:endParaRPr/>
          </a:p>
        </p:txBody>
      </p:sp>
      <p:pic>
        <p:nvPicPr>
          <p:cNvPr id="3410" name="Google Shape;3410;p71"/>
          <p:cNvPicPr preferRelativeResize="0"/>
          <p:nvPr/>
        </p:nvPicPr>
        <p:blipFill rotWithShape="1">
          <a:blip r:embed="rId3">
            <a:alphaModFix/>
          </a:blip>
          <a:srcRect/>
          <a:stretch/>
        </p:blipFill>
        <p:spPr>
          <a:xfrm>
            <a:off x="889563" y="1396888"/>
            <a:ext cx="3021749" cy="16997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11" name="Google Shape;3411;p71"/>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9475" y="120090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1362400"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MOBILE WEB</a:t>
            </a:r>
            <a:endParaRPr/>
          </a:p>
        </p:txBody>
      </p:sp>
      <p:pic>
        <p:nvPicPr>
          <p:cNvPr id="3422" name="Google Shape;3422;p72"/>
          <p:cNvPicPr preferRelativeResize="0"/>
          <p:nvPr/>
        </p:nvPicPr>
        <p:blipFill rotWithShape="1">
          <a:blip r:embed="rId3">
            <a:alphaModFix/>
          </a:blip>
          <a:srcRect l="12981" r="50033"/>
          <a:stretch/>
        </p:blipFill>
        <p:spPr>
          <a:xfrm>
            <a:off x="5946850" y="139690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23" name="Google Shape;3423;p72"/>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1774950" y="1200900"/>
            <a:ext cx="2332200" cy="2741700"/>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3" name="Google Shape;3433;p73"/>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TABLET APP</a:t>
            </a:r>
            <a:endParaRPr/>
          </a:p>
        </p:txBody>
      </p:sp>
      <p:pic>
        <p:nvPicPr>
          <p:cNvPr id="3434" name="Google Shape;3434;p73"/>
          <p:cNvPicPr preferRelativeResize="0"/>
          <p:nvPr/>
        </p:nvPicPr>
        <p:blipFill rotWithShape="1">
          <a:blip r:embed="rId3">
            <a:alphaModFix/>
          </a:blip>
          <a:srcRect l="37926" r="10011"/>
          <a:stretch/>
        </p:blipFill>
        <p:spPr>
          <a:xfrm>
            <a:off x="1972250" y="1396900"/>
            <a:ext cx="1939051"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35" name="Google Shape;3435;p7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9"/>
        <p:cNvGrpSpPr/>
        <p:nvPr/>
      </p:nvGrpSpPr>
      <p:grpSpPr>
        <a:xfrm>
          <a:off x="0" y="0"/>
          <a:ext cx="0" cy="0"/>
          <a:chOff x="0" y="0"/>
          <a:chExt cx="0" cy="0"/>
        </a:xfrm>
      </p:grpSpPr>
      <p:sp>
        <p:nvSpPr>
          <p:cNvPr id="3440" name="Google Shape;3440;p74"/>
          <p:cNvSpPr txBox="1">
            <a:spLocks noGrp="1"/>
          </p:cNvSpPr>
          <p:nvPr>
            <p:ph type="title"/>
          </p:nvPr>
        </p:nvSpPr>
        <p:spPr>
          <a:xfrm>
            <a:off x="2832750" y="621225"/>
            <a:ext cx="3478500" cy="7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THANKS!</a:t>
            </a:r>
            <a:endParaRPr sz="6000"/>
          </a:p>
        </p:txBody>
      </p:sp>
      <p:grpSp>
        <p:nvGrpSpPr>
          <p:cNvPr id="3441" name="Google Shape;3441;p74"/>
          <p:cNvGrpSpPr/>
          <p:nvPr/>
        </p:nvGrpSpPr>
        <p:grpSpPr>
          <a:xfrm>
            <a:off x="3293078" y="1966927"/>
            <a:ext cx="585195" cy="585195"/>
            <a:chOff x="851175" y="1582401"/>
            <a:chExt cx="964872" cy="964872"/>
          </a:xfrm>
        </p:grpSpPr>
        <p:sp>
          <p:nvSpPr>
            <p:cNvPr id="3442" name="Google Shape;3442;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74"/>
          <p:cNvGrpSpPr/>
          <p:nvPr/>
        </p:nvGrpSpPr>
        <p:grpSpPr>
          <a:xfrm>
            <a:off x="5264078" y="1966927"/>
            <a:ext cx="585195" cy="585195"/>
            <a:chOff x="851175" y="1582401"/>
            <a:chExt cx="964872" cy="964872"/>
          </a:xfrm>
        </p:grpSpPr>
        <p:sp>
          <p:nvSpPr>
            <p:cNvPr id="3445" name="Google Shape;3445;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74"/>
          <p:cNvGrpSpPr/>
          <p:nvPr/>
        </p:nvGrpSpPr>
        <p:grpSpPr>
          <a:xfrm>
            <a:off x="4278578" y="1966927"/>
            <a:ext cx="585195" cy="585195"/>
            <a:chOff x="851175" y="1582401"/>
            <a:chExt cx="964872" cy="964872"/>
          </a:xfrm>
        </p:grpSpPr>
        <p:sp>
          <p:nvSpPr>
            <p:cNvPr id="3448" name="Google Shape;3448;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74"/>
          <p:cNvGrpSpPr/>
          <p:nvPr/>
        </p:nvGrpSpPr>
        <p:grpSpPr>
          <a:xfrm>
            <a:off x="2939100" y="1481620"/>
            <a:ext cx="3265800" cy="135300"/>
            <a:chOff x="2939100" y="1481620"/>
            <a:chExt cx="3265800" cy="135300"/>
          </a:xfrm>
        </p:grpSpPr>
        <p:cxnSp>
          <p:nvCxnSpPr>
            <p:cNvPr id="3451" name="Google Shape;3451;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52" name="Google Shape;3452;p74"/>
            <p:cNvSpPr/>
            <p:nvPr/>
          </p:nvSpPr>
          <p:spPr>
            <a:xfrm>
              <a:off x="29391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60696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4" name="Google Shape;3454;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grpSp>
        <p:nvGrpSpPr>
          <p:cNvPr id="3455" name="Google Shape;3455;p74"/>
          <p:cNvGrpSpPr/>
          <p:nvPr/>
        </p:nvGrpSpPr>
        <p:grpSpPr>
          <a:xfrm>
            <a:off x="5396657" y="2147507"/>
            <a:ext cx="320037" cy="224034"/>
            <a:chOff x="3386036" y="1746339"/>
            <a:chExt cx="397907" cy="279762"/>
          </a:xfrm>
        </p:grpSpPr>
        <p:sp>
          <p:nvSpPr>
            <p:cNvPr id="3456" name="Google Shape;3456;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74"/>
          <p:cNvGrpSpPr/>
          <p:nvPr/>
        </p:nvGrpSpPr>
        <p:grpSpPr>
          <a:xfrm>
            <a:off x="3427090" y="2100966"/>
            <a:ext cx="317172" cy="317116"/>
            <a:chOff x="266768" y="1721375"/>
            <a:chExt cx="397907" cy="397887"/>
          </a:xfrm>
        </p:grpSpPr>
        <p:sp>
          <p:nvSpPr>
            <p:cNvPr id="3459" name="Google Shape;345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74"/>
          <p:cNvSpPr/>
          <p:nvPr/>
        </p:nvSpPr>
        <p:spPr>
          <a:xfrm>
            <a:off x="4411149" y="2131501"/>
            <a:ext cx="320054" cy="25604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hlink"/>
              </a:buClr>
              <a:buSzPts val="1100"/>
              <a:buFont typeface="Arial"/>
              <a:buNone/>
            </a:pPr>
            <a:r>
              <a:rPr lang="en"/>
              <a:t>Do you have any questions?</a:t>
            </a:r>
            <a:endParaRPr/>
          </a:p>
          <a:p>
            <a:pPr marL="0" lvl="0" indent="0" algn="ctr" rtl="0">
              <a:spcBef>
                <a:spcPts val="0"/>
              </a:spcBef>
              <a:spcAft>
                <a:spcPts val="0"/>
              </a:spcAft>
              <a:buClr>
                <a:schemeClr val="hlink"/>
              </a:buClr>
              <a:buSzPts val="1100"/>
              <a:buFont typeface="Arial"/>
              <a:buNone/>
            </a:pPr>
            <a:r>
              <a:rPr lang="en"/>
              <a:t>your-email@freepik.com </a:t>
            </a:r>
            <a:endParaRPr/>
          </a:p>
          <a:p>
            <a:pPr marL="0" lvl="0" indent="0" algn="ctr" rtl="0">
              <a:spcBef>
                <a:spcPts val="0"/>
              </a:spcBef>
              <a:spcAft>
                <a:spcPts val="0"/>
              </a:spcAft>
              <a:buNone/>
            </a:pPr>
            <a:r>
              <a:rPr lang="en"/>
              <a:t>+91  620 421 838 | yourcompany.com</a:t>
            </a:r>
            <a:endParaRPr/>
          </a:p>
        </p:txBody>
      </p:sp>
      <p:sp>
        <p:nvSpPr>
          <p:cNvPr id="3463" name="Google Shape;3463;p7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Please keep this slide for attribution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67"/>
        <p:cNvGrpSpPr/>
        <p:nvPr/>
      </p:nvGrpSpPr>
      <p:grpSpPr>
        <a:xfrm>
          <a:off x="0" y="0"/>
          <a:ext cx="0" cy="0"/>
          <a:chOff x="0" y="0"/>
          <a:chExt cx="0" cy="0"/>
        </a:xfrm>
      </p:grpSpPr>
      <p:grpSp>
        <p:nvGrpSpPr>
          <p:cNvPr id="3468" name="Google Shape;3468;p75"/>
          <p:cNvGrpSpPr/>
          <p:nvPr/>
        </p:nvGrpSpPr>
        <p:grpSpPr>
          <a:xfrm>
            <a:off x="7847150" y="1376125"/>
            <a:ext cx="521224" cy="521224"/>
            <a:chOff x="851175" y="1582401"/>
            <a:chExt cx="964872" cy="964872"/>
          </a:xfrm>
        </p:grpSpPr>
        <p:sp>
          <p:nvSpPr>
            <p:cNvPr id="3469" name="Google Shape;346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75"/>
          <p:cNvGrpSpPr/>
          <p:nvPr/>
        </p:nvGrpSpPr>
        <p:grpSpPr>
          <a:xfrm>
            <a:off x="7847150" y="4078223"/>
            <a:ext cx="521224" cy="521224"/>
            <a:chOff x="851175" y="1582401"/>
            <a:chExt cx="964872" cy="964872"/>
          </a:xfrm>
        </p:grpSpPr>
        <p:sp>
          <p:nvSpPr>
            <p:cNvPr id="3472" name="Google Shape;347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75"/>
          <p:cNvGrpSpPr/>
          <p:nvPr/>
        </p:nvGrpSpPr>
        <p:grpSpPr>
          <a:xfrm>
            <a:off x="7847150" y="3402698"/>
            <a:ext cx="521224" cy="521224"/>
            <a:chOff x="851175" y="1582401"/>
            <a:chExt cx="964872" cy="964872"/>
          </a:xfrm>
        </p:grpSpPr>
        <p:sp>
          <p:nvSpPr>
            <p:cNvPr id="3475" name="Google Shape;347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75"/>
          <p:cNvGrpSpPr/>
          <p:nvPr/>
        </p:nvGrpSpPr>
        <p:grpSpPr>
          <a:xfrm>
            <a:off x="7847150" y="2727174"/>
            <a:ext cx="521224" cy="521224"/>
            <a:chOff x="851175" y="1582401"/>
            <a:chExt cx="964872" cy="964872"/>
          </a:xfrm>
        </p:grpSpPr>
        <p:sp>
          <p:nvSpPr>
            <p:cNvPr id="3478" name="Google Shape;347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0" name="Google Shape;3480;p75"/>
          <p:cNvSpPr/>
          <p:nvPr/>
        </p:nvSpPr>
        <p:spPr>
          <a:xfrm>
            <a:off x="7847148"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75"/>
          <p:cNvGrpSpPr/>
          <p:nvPr/>
        </p:nvGrpSpPr>
        <p:grpSpPr>
          <a:xfrm>
            <a:off x="775626" y="1376125"/>
            <a:ext cx="521224" cy="521224"/>
            <a:chOff x="851175" y="1582401"/>
            <a:chExt cx="964872" cy="964872"/>
          </a:xfrm>
        </p:grpSpPr>
        <p:sp>
          <p:nvSpPr>
            <p:cNvPr id="3482" name="Google Shape;348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75"/>
          <p:cNvGrpSpPr/>
          <p:nvPr/>
        </p:nvGrpSpPr>
        <p:grpSpPr>
          <a:xfrm>
            <a:off x="775626" y="4078223"/>
            <a:ext cx="521224" cy="521224"/>
            <a:chOff x="851175" y="1582401"/>
            <a:chExt cx="964872" cy="964872"/>
          </a:xfrm>
        </p:grpSpPr>
        <p:sp>
          <p:nvSpPr>
            <p:cNvPr id="3485" name="Google Shape;348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75"/>
          <p:cNvGrpSpPr/>
          <p:nvPr/>
        </p:nvGrpSpPr>
        <p:grpSpPr>
          <a:xfrm>
            <a:off x="775626" y="3402698"/>
            <a:ext cx="521224" cy="521224"/>
            <a:chOff x="851175" y="1582401"/>
            <a:chExt cx="964872" cy="964872"/>
          </a:xfrm>
        </p:grpSpPr>
        <p:sp>
          <p:nvSpPr>
            <p:cNvPr id="3488" name="Google Shape;348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5"/>
          <p:cNvGrpSpPr/>
          <p:nvPr/>
        </p:nvGrpSpPr>
        <p:grpSpPr>
          <a:xfrm>
            <a:off x="775626" y="2727174"/>
            <a:ext cx="521224" cy="521224"/>
            <a:chOff x="851175" y="1582401"/>
            <a:chExt cx="964872" cy="964872"/>
          </a:xfrm>
        </p:grpSpPr>
        <p:sp>
          <p:nvSpPr>
            <p:cNvPr id="3491" name="Google Shape;349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75"/>
          <p:cNvSpPr/>
          <p:nvPr/>
        </p:nvSpPr>
        <p:spPr>
          <a:xfrm>
            <a:off x="775626"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75"/>
          <p:cNvGrpSpPr/>
          <p:nvPr/>
        </p:nvGrpSpPr>
        <p:grpSpPr>
          <a:xfrm>
            <a:off x="1561351" y="1376125"/>
            <a:ext cx="521224" cy="521224"/>
            <a:chOff x="851175" y="1582401"/>
            <a:chExt cx="964872" cy="964872"/>
          </a:xfrm>
        </p:grpSpPr>
        <p:sp>
          <p:nvSpPr>
            <p:cNvPr id="3495" name="Google Shape;349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5"/>
          <p:cNvGrpSpPr/>
          <p:nvPr/>
        </p:nvGrpSpPr>
        <p:grpSpPr>
          <a:xfrm>
            <a:off x="1561351" y="4078223"/>
            <a:ext cx="521224" cy="521224"/>
            <a:chOff x="851175" y="1582401"/>
            <a:chExt cx="964872" cy="964872"/>
          </a:xfrm>
        </p:grpSpPr>
        <p:sp>
          <p:nvSpPr>
            <p:cNvPr id="3498" name="Google Shape;349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5"/>
          <p:cNvGrpSpPr/>
          <p:nvPr/>
        </p:nvGrpSpPr>
        <p:grpSpPr>
          <a:xfrm>
            <a:off x="1561351" y="3402698"/>
            <a:ext cx="521224" cy="521224"/>
            <a:chOff x="851175" y="1582401"/>
            <a:chExt cx="964872" cy="964872"/>
          </a:xfrm>
        </p:grpSpPr>
        <p:sp>
          <p:nvSpPr>
            <p:cNvPr id="3501" name="Google Shape;350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5"/>
          <p:cNvGrpSpPr/>
          <p:nvPr/>
        </p:nvGrpSpPr>
        <p:grpSpPr>
          <a:xfrm>
            <a:off x="1561351" y="2727174"/>
            <a:ext cx="521224" cy="521224"/>
            <a:chOff x="851175" y="1582401"/>
            <a:chExt cx="964872" cy="964872"/>
          </a:xfrm>
        </p:grpSpPr>
        <p:sp>
          <p:nvSpPr>
            <p:cNvPr id="3504" name="Google Shape;350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75"/>
          <p:cNvSpPr/>
          <p:nvPr/>
        </p:nvSpPr>
        <p:spPr>
          <a:xfrm>
            <a:off x="1561351"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5"/>
          <p:cNvGrpSpPr/>
          <p:nvPr/>
        </p:nvGrpSpPr>
        <p:grpSpPr>
          <a:xfrm>
            <a:off x="2347076" y="1376125"/>
            <a:ext cx="521224" cy="521224"/>
            <a:chOff x="851175" y="1582401"/>
            <a:chExt cx="964872" cy="964872"/>
          </a:xfrm>
        </p:grpSpPr>
        <p:sp>
          <p:nvSpPr>
            <p:cNvPr id="3508" name="Google Shape;350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75"/>
          <p:cNvGrpSpPr/>
          <p:nvPr/>
        </p:nvGrpSpPr>
        <p:grpSpPr>
          <a:xfrm>
            <a:off x="2347076" y="4078223"/>
            <a:ext cx="521224" cy="521224"/>
            <a:chOff x="851175" y="1582401"/>
            <a:chExt cx="964872" cy="964872"/>
          </a:xfrm>
        </p:grpSpPr>
        <p:sp>
          <p:nvSpPr>
            <p:cNvPr id="3511" name="Google Shape;351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75"/>
          <p:cNvGrpSpPr/>
          <p:nvPr/>
        </p:nvGrpSpPr>
        <p:grpSpPr>
          <a:xfrm>
            <a:off x="2347076" y="3402698"/>
            <a:ext cx="521224" cy="521224"/>
            <a:chOff x="851175" y="1582401"/>
            <a:chExt cx="964872" cy="964872"/>
          </a:xfrm>
        </p:grpSpPr>
        <p:sp>
          <p:nvSpPr>
            <p:cNvPr id="3514" name="Google Shape;351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75"/>
          <p:cNvGrpSpPr/>
          <p:nvPr/>
        </p:nvGrpSpPr>
        <p:grpSpPr>
          <a:xfrm>
            <a:off x="2347076" y="2727174"/>
            <a:ext cx="521224" cy="521224"/>
            <a:chOff x="851175" y="1582401"/>
            <a:chExt cx="964872" cy="964872"/>
          </a:xfrm>
        </p:grpSpPr>
        <p:sp>
          <p:nvSpPr>
            <p:cNvPr id="3517" name="Google Shape;351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75"/>
          <p:cNvSpPr/>
          <p:nvPr/>
        </p:nvSpPr>
        <p:spPr>
          <a:xfrm>
            <a:off x="2347076"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75"/>
          <p:cNvGrpSpPr/>
          <p:nvPr/>
        </p:nvGrpSpPr>
        <p:grpSpPr>
          <a:xfrm>
            <a:off x="3132801" y="1376125"/>
            <a:ext cx="521224" cy="521224"/>
            <a:chOff x="851175" y="1582401"/>
            <a:chExt cx="964872" cy="964872"/>
          </a:xfrm>
        </p:grpSpPr>
        <p:sp>
          <p:nvSpPr>
            <p:cNvPr id="3521" name="Google Shape;352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75"/>
          <p:cNvGrpSpPr/>
          <p:nvPr/>
        </p:nvGrpSpPr>
        <p:grpSpPr>
          <a:xfrm>
            <a:off x="3132801" y="4078223"/>
            <a:ext cx="521224" cy="521224"/>
            <a:chOff x="851175" y="1582401"/>
            <a:chExt cx="964872" cy="964872"/>
          </a:xfrm>
        </p:grpSpPr>
        <p:sp>
          <p:nvSpPr>
            <p:cNvPr id="3524" name="Google Shape;352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75"/>
          <p:cNvGrpSpPr/>
          <p:nvPr/>
        </p:nvGrpSpPr>
        <p:grpSpPr>
          <a:xfrm>
            <a:off x="3132801" y="3402698"/>
            <a:ext cx="521224" cy="521224"/>
            <a:chOff x="851175" y="1582401"/>
            <a:chExt cx="964872" cy="964872"/>
          </a:xfrm>
        </p:grpSpPr>
        <p:sp>
          <p:nvSpPr>
            <p:cNvPr id="3527" name="Google Shape;352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5"/>
          <p:cNvGrpSpPr/>
          <p:nvPr/>
        </p:nvGrpSpPr>
        <p:grpSpPr>
          <a:xfrm>
            <a:off x="3132801" y="2727174"/>
            <a:ext cx="521224" cy="521224"/>
            <a:chOff x="851175" y="1582401"/>
            <a:chExt cx="964872" cy="964872"/>
          </a:xfrm>
        </p:grpSpPr>
        <p:sp>
          <p:nvSpPr>
            <p:cNvPr id="3530" name="Google Shape;353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2" name="Google Shape;3532;p75"/>
          <p:cNvSpPr/>
          <p:nvPr/>
        </p:nvSpPr>
        <p:spPr>
          <a:xfrm>
            <a:off x="3132800"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3" name="Google Shape;3533;p75"/>
          <p:cNvGrpSpPr/>
          <p:nvPr/>
        </p:nvGrpSpPr>
        <p:grpSpPr>
          <a:xfrm>
            <a:off x="3918526" y="1376125"/>
            <a:ext cx="521224" cy="521224"/>
            <a:chOff x="851175" y="1582401"/>
            <a:chExt cx="964872" cy="964872"/>
          </a:xfrm>
        </p:grpSpPr>
        <p:sp>
          <p:nvSpPr>
            <p:cNvPr id="3534" name="Google Shape;353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5"/>
          <p:cNvGrpSpPr/>
          <p:nvPr/>
        </p:nvGrpSpPr>
        <p:grpSpPr>
          <a:xfrm>
            <a:off x="3918526" y="4078223"/>
            <a:ext cx="521224" cy="521224"/>
            <a:chOff x="851175" y="1582401"/>
            <a:chExt cx="964872" cy="964872"/>
          </a:xfrm>
        </p:grpSpPr>
        <p:sp>
          <p:nvSpPr>
            <p:cNvPr id="3537" name="Google Shape;353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75"/>
          <p:cNvGrpSpPr/>
          <p:nvPr/>
        </p:nvGrpSpPr>
        <p:grpSpPr>
          <a:xfrm>
            <a:off x="3918526" y="3402698"/>
            <a:ext cx="521224" cy="521224"/>
            <a:chOff x="851175" y="1582401"/>
            <a:chExt cx="964872" cy="964872"/>
          </a:xfrm>
        </p:grpSpPr>
        <p:sp>
          <p:nvSpPr>
            <p:cNvPr id="3540" name="Google Shape;354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75"/>
          <p:cNvGrpSpPr/>
          <p:nvPr/>
        </p:nvGrpSpPr>
        <p:grpSpPr>
          <a:xfrm>
            <a:off x="3918526" y="2727174"/>
            <a:ext cx="521224" cy="521224"/>
            <a:chOff x="851175" y="1582401"/>
            <a:chExt cx="964872" cy="964872"/>
          </a:xfrm>
        </p:grpSpPr>
        <p:sp>
          <p:nvSpPr>
            <p:cNvPr id="3543" name="Google Shape;354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75"/>
          <p:cNvSpPr/>
          <p:nvPr/>
        </p:nvSpPr>
        <p:spPr>
          <a:xfrm>
            <a:off x="3918525"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6" name="Google Shape;3546;p75"/>
          <p:cNvGrpSpPr/>
          <p:nvPr/>
        </p:nvGrpSpPr>
        <p:grpSpPr>
          <a:xfrm>
            <a:off x="4704250" y="1376125"/>
            <a:ext cx="521224" cy="521224"/>
            <a:chOff x="851175" y="1582401"/>
            <a:chExt cx="964872" cy="964872"/>
          </a:xfrm>
        </p:grpSpPr>
        <p:sp>
          <p:nvSpPr>
            <p:cNvPr id="3547" name="Google Shape;354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5"/>
          <p:cNvGrpSpPr/>
          <p:nvPr/>
        </p:nvGrpSpPr>
        <p:grpSpPr>
          <a:xfrm>
            <a:off x="4704250" y="4078223"/>
            <a:ext cx="521224" cy="521224"/>
            <a:chOff x="851175" y="1582401"/>
            <a:chExt cx="964872" cy="964872"/>
          </a:xfrm>
        </p:grpSpPr>
        <p:sp>
          <p:nvSpPr>
            <p:cNvPr id="3550" name="Google Shape;355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5"/>
          <p:cNvGrpSpPr/>
          <p:nvPr/>
        </p:nvGrpSpPr>
        <p:grpSpPr>
          <a:xfrm>
            <a:off x="4704250" y="3402698"/>
            <a:ext cx="521224" cy="521224"/>
            <a:chOff x="851175" y="1582401"/>
            <a:chExt cx="964872" cy="964872"/>
          </a:xfrm>
        </p:grpSpPr>
        <p:sp>
          <p:nvSpPr>
            <p:cNvPr id="3553" name="Google Shape;355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5"/>
          <p:cNvGrpSpPr/>
          <p:nvPr/>
        </p:nvGrpSpPr>
        <p:grpSpPr>
          <a:xfrm>
            <a:off x="4704250" y="2727174"/>
            <a:ext cx="521224" cy="521224"/>
            <a:chOff x="851175" y="1582401"/>
            <a:chExt cx="964872" cy="964872"/>
          </a:xfrm>
        </p:grpSpPr>
        <p:sp>
          <p:nvSpPr>
            <p:cNvPr id="3556" name="Google Shape;355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8" name="Google Shape;3558;p75"/>
          <p:cNvSpPr/>
          <p:nvPr/>
        </p:nvSpPr>
        <p:spPr>
          <a:xfrm>
            <a:off x="4704250"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9" name="Google Shape;3559;p75"/>
          <p:cNvGrpSpPr/>
          <p:nvPr/>
        </p:nvGrpSpPr>
        <p:grpSpPr>
          <a:xfrm>
            <a:off x="5489975" y="1376125"/>
            <a:ext cx="521224" cy="521224"/>
            <a:chOff x="851175" y="1582401"/>
            <a:chExt cx="964872" cy="964872"/>
          </a:xfrm>
        </p:grpSpPr>
        <p:sp>
          <p:nvSpPr>
            <p:cNvPr id="3560" name="Google Shape;356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75"/>
          <p:cNvGrpSpPr/>
          <p:nvPr/>
        </p:nvGrpSpPr>
        <p:grpSpPr>
          <a:xfrm>
            <a:off x="5489975" y="4078223"/>
            <a:ext cx="521224" cy="521224"/>
            <a:chOff x="851175" y="1582401"/>
            <a:chExt cx="964872" cy="964872"/>
          </a:xfrm>
        </p:grpSpPr>
        <p:sp>
          <p:nvSpPr>
            <p:cNvPr id="3563" name="Google Shape;356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75"/>
          <p:cNvGrpSpPr/>
          <p:nvPr/>
        </p:nvGrpSpPr>
        <p:grpSpPr>
          <a:xfrm>
            <a:off x="5489975" y="3402698"/>
            <a:ext cx="521224" cy="521224"/>
            <a:chOff x="851175" y="1582401"/>
            <a:chExt cx="964872" cy="964872"/>
          </a:xfrm>
        </p:grpSpPr>
        <p:sp>
          <p:nvSpPr>
            <p:cNvPr id="3566" name="Google Shape;356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75"/>
          <p:cNvGrpSpPr/>
          <p:nvPr/>
        </p:nvGrpSpPr>
        <p:grpSpPr>
          <a:xfrm>
            <a:off x="5489975" y="2727174"/>
            <a:ext cx="521224" cy="521224"/>
            <a:chOff x="851175" y="1582401"/>
            <a:chExt cx="964872" cy="964872"/>
          </a:xfrm>
        </p:grpSpPr>
        <p:sp>
          <p:nvSpPr>
            <p:cNvPr id="3569" name="Google Shape;356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75"/>
          <p:cNvSpPr/>
          <p:nvPr/>
        </p:nvSpPr>
        <p:spPr>
          <a:xfrm>
            <a:off x="5489974"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75"/>
          <p:cNvGrpSpPr/>
          <p:nvPr/>
        </p:nvGrpSpPr>
        <p:grpSpPr>
          <a:xfrm>
            <a:off x="6275700" y="1376125"/>
            <a:ext cx="521224" cy="521224"/>
            <a:chOff x="851175" y="1582401"/>
            <a:chExt cx="964872" cy="964872"/>
          </a:xfrm>
        </p:grpSpPr>
        <p:sp>
          <p:nvSpPr>
            <p:cNvPr id="3573" name="Google Shape;357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75"/>
          <p:cNvGrpSpPr/>
          <p:nvPr/>
        </p:nvGrpSpPr>
        <p:grpSpPr>
          <a:xfrm>
            <a:off x="6275700" y="4078223"/>
            <a:ext cx="521224" cy="521224"/>
            <a:chOff x="851175" y="1582401"/>
            <a:chExt cx="964872" cy="964872"/>
          </a:xfrm>
        </p:grpSpPr>
        <p:sp>
          <p:nvSpPr>
            <p:cNvPr id="3576" name="Google Shape;357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75"/>
          <p:cNvGrpSpPr/>
          <p:nvPr/>
        </p:nvGrpSpPr>
        <p:grpSpPr>
          <a:xfrm>
            <a:off x="6275700" y="3402698"/>
            <a:ext cx="521224" cy="521224"/>
            <a:chOff x="851175" y="1582401"/>
            <a:chExt cx="964872" cy="964872"/>
          </a:xfrm>
        </p:grpSpPr>
        <p:sp>
          <p:nvSpPr>
            <p:cNvPr id="3579" name="Google Shape;357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5"/>
          <p:cNvGrpSpPr/>
          <p:nvPr/>
        </p:nvGrpSpPr>
        <p:grpSpPr>
          <a:xfrm>
            <a:off x="6275700" y="2727174"/>
            <a:ext cx="521224" cy="521224"/>
            <a:chOff x="851175" y="1582401"/>
            <a:chExt cx="964872" cy="964872"/>
          </a:xfrm>
        </p:grpSpPr>
        <p:sp>
          <p:nvSpPr>
            <p:cNvPr id="3582" name="Google Shape;358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4" name="Google Shape;3584;p75"/>
          <p:cNvSpPr/>
          <p:nvPr/>
        </p:nvSpPr>
        <p:spPr>
          <a:xfrm>
            <a:off x="6275699"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5" name="Google Shape;3585;p75"/>
          <p:cNvGrpSpPr/>
          <p:nvPr/>
        </p:nvGrpSpPr>
        <p:grpSpPr>
          <a:xfrm>
            <a:off x="7061425" y="1376125"/>
            <a:ext cx="521224" cy="521224"/>
            <a:chOff x="851175" y="1582401"/>
            <a:chExt cx="964872" cy="964872"/>
          </a:xfrm>
        </p:grpSpPr>
        <p:sp>
          <p:nvSpPr>
            <p:cNvPr id="3586" name="Google Shape;358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5"/>
          <p:cNvGrpSpPr/>
          <p:nvPr/>
        </p:nvGrpSpPr>
        <p:grpSpPr>
          <a:xfrm>
            <a:off x="7061425" y="4078223"/>
            <a:ext cx="521224" cy="521224"/>
            <a:chOff x="851175" y="1582401"/>
            <a:chExt cx="964872" cy="964872"/>
          </a:xfrm>
        </p:grpSpPr>
        <p:sp>
          <p:nvSpPr>
            <p:cNvPr id="3589" name="Google Shape;358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5"/>
          <p:cNvGrpSpPr/>
          <p:nvPr/>
        </p:nvGrpSpPr>
        <p:grpSpPr>
          <a:xfrm>
            <a:off x="7061425" y="3402698"/>
            <a:ext cx="521224" cy="521224"/>
            <a:chOff x="851175" y="1582401"/>
            <a:chExt cx="964872" cy="964872"/>
          </a:xfrm>
        </p:grpSpPr>
        <p:sp>
          <p:nvSpPr>
            <p:cNvPr id="3592" name="Google Shape;359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5"/>
          <p:cNvGrpSpPr/>
          <p:nvPr/>
        </p:nvGrpSpPr>
        <p:grpSpPr>
          <a:xfrm>
            <a:off x="7061425" y="2727174"/>
            <a:ext cx="521224" cy="521224"/>
            <a:chOff x="851175" y="1582401"/>
            <a:chExt cx="964872" cy="964872"/>
          </a:xfrm>
        </p:grpSpPr>
        <p:sp>
          <p:nvSpPr>
            <p:cNvPr id="3595" name="Google Shape;359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75"/>
          <p:cNvSpPr/>
          <p:nvPr/>
        </p:nvSpPr>
        <p:spPr>
          <a:xfrm>
            <a:off x="7061424"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MATHS | FILLED</a:t>
            </a:r>
            <a:endParaRPr/>
          </a:p>
        </p:txBody>
      </p:sp>
      <p:grpSp>
        <p:nvGrpSpPr>
          <p:cNvPr id="3599" name="Google Shape;3599;p75"/>
          <p:cNvGrpSpPr/>
          <p:nvPr/>
        </p:nvGrpSpPr>
        <p:grpSpPr>
          <a:xfrm>
            <a:off x="893658" y="1494156"/>
            <a:ext cx="283451" cy="283452"/>
            <a:chOff x="-8628925" y="1376125"/>
            <a:chExt cx="446450" cy="445750"/>
          </a:xfrm>
        </p:grpSpPr>
        <p:sp>
          <p:nvSpPr>
            <p:cNvPr id="3600" name="Google Shape;3600;p75"/>
            <p:cNvSpPr/>
            <p:nvPr/>
          </p:nvSpPr>
          <p:spPr>
            <a:xfrm>
              <a:off x="-8461050" y="1544000"/>
              <a:ext cx="155575" cy="146950"/>
            </a:xfrm>
            <a:custGeom>
              <a:avLst/>
              <a:gdLst/>
              <a:ahLst/>
              <a:cxnLst/>
              <a:rect l="l" t="t" r="r" b="b"/>
              <a:pathLst>
                <a:path w="6223" h="5878" extrusionOk="0">
                  <a:moveTo>
                    <a:pt x="5152" y="1"/>
                  </a:moveTo>
                  <a:lnTo>
                    <a:pt x="0" y="5152"/>
                  </a:lnTo>
                  <a:cubicBezTo>
                    <a:pt x="653" y="5635"/>
                    <a:pt x="1424" y="5877"/>
                    <a:pt x="2196" y="5877"/>
                  </a:cubicBezTo>
                  <a:cubicBezTo>
                    <a:pt x="3134" y="5877"/>
                    <a:pt x="4074" y="5520"/>
                    <a:pt x="4805" y="4805"/>
                  </a:cubicBezTo>
                  <a:cubicBezTo>
                    <a:pt x="6107" y="3474"/>
                    <a:pt x="6223" y="1419"/>
                    <a:pt x="5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8497950" y="1507100"/>
              <a:ext cx="146900" cy="146900"/>
            </a:xfrm>
            <a:custGeom>
              <a:avLst/>
              <a:gdLst/>
              <a:ahLst/>
              <a:cxnLst/>
              <a:rect l="l" t="t" r="r" b="b"/>
              <a:pathLst>
                <a:path w="5876" h="5876" extrusionOk="0">
                  <a:moveTo>
                    <a:pt x="3676" y="0"/>
                  </a:moveTo>
                  <a:cubicBezTo>
                    <a:pt x="1650" y="0"/>
                    <a:pt x="0" y="1650"/>
                    <a:pt x="0" y="3676"/>
                  </a:cubicBezTo>
                  <a:cubicBezTo>
                    <a:pt x="0" y="4487"/>
                    <a:pt x="260" y="5239"/>
                    <a:pt x="753" y="5876"/>
                  </a:cubicBezTo>
                  <a:lnTo>
                    <a:pt x="5875" y="724"/>
                  </a:lnTo>
                  <a:cubicBezTo>
                    <a:pt x="5268" y="261"/>
                    <a:pt x="4486" y="0"/>
                    <a:pt x="3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8628925" y="1376125"/>
              <a:ext cx="446450" cy="445750"/>
            </a:xfrm>
            <a:custGeom>
              <a:avLst/>
              <a:gdLst/>
              <a:ahLst/>
              <a:cxnLst/>
              <a:rect l="l" t="t" r="r" b="b"/>
              <a:pathLst>
                <a:path w="17858" h="17830" extrusionOk="0">
                  <a:moveTo>
                    <a:pt x="12996" y="4082"/>
                  </a:moveTo>
                  <a:lnTo>
                    <a:pt x="13748" y="4834"/>
                  </a:lnTo>
                  <a:lnTo>
                    <a:pt x="12619" y="5963"/>
                  </a:lnTo>
                  <a:cubicBezTo>
                    <a:pt x="14095" y="7815"/>
                    <a:pt x="13980" y="10536"/>
                    <a:pt x="12272" y="12244"/>
                  </a:cubicBezTo>
                  <a:cubicBezTo>
                    <a:pt x="11337" y="13178"/>
                    <a:pt x="10117" y="13643"/>
                    <a:pt x="8901" y="13643"/>
                  </a:cubicBezTo>
                  <a:cubicBezTo>
                    <a:pt x="7858" y="13643"/>
                    <a:pt x="6818" y="13301"/>
                    <a:pt x="5963" y="12620"/>
                  </a:cubicBezTo>
                  <a:lnTo>
                    <a:pt x="4834" y="13749"/>
                  </a:lnTo>
                  <a:lnTo>
                    <a:pt x="4110" y="12996"/>
                  </a:lnTo>
                  <a:lnTo>
                    <a:pt x="5239" y="11867"/>
                  </a:lnTo>
                  <a:cubicBezTo>
                    <a:pt x="4573" y="11028"/>
                    <a:pt x="4197" y="9986"/>
                    <a:pt x="4197" y="8915"/>
                  </a:cubicBezTo>
                  <a:cubicBezTo>
                    <a:pt x="4197" y="6310"/>
                    <a:pt x="6310" y="4198"/>
                    <a:pt x="8915" y="4198"/>
                  </a:cubicBezTo>
                  <a:cubicBezTo>
                    <a:pt x="10015" y="4198"/>
                    <a:pt x="11028" y="4545"/>
                    <a:pt x="11867" y="5210"/>
                  </a:cubicBezTo>
                  <a:lnTo>
                    <a:pt x="12996" y="4082"/>
                  </a:lnTo>
                  <a:close/>
                  <a:moveTo>
                    <a:pt x="8915" y="1"/>
                  </a:moveTo>
                  <a:cubicBezTo>
                    <a:pt x="3994" y="1"/>
                    <a:pt x="0" y="3966"/>
                    <a:pt x="0" y="8915"/>
                  </a:cubicBezTo>
                  <a:cubicBezTo>
                    <a:pt x="0" y="13835"/>
                    <a:pt x="3994" y="17829"/>
                    <a:pt x="8915" y="17829"/>
                  </a:cubicBezTo>
                  <a:cubicBezTo>
                    <a:pt x="13864" y="17829"/>
                    <a:pt x="17858" y="13835"/>
                    <a:pt x="17858" y="8915"/>
                  </a:cubicBezTo>
                  <a:cubicBezTo>
                    <a:pt x="17858" y="3995"/>
                    <a:pt x="13864"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5"/>
          <p:cNvGrpSpPr/>
          <p:nvPr/>
        </p:nvGrpSpPr>
        <p:grpSpPr>
          <a:xfrm>
            <a:off x="1707912" y="1494156"/>
            <a:ext cx="226772" cy="283452"/>
            <a:chOff x="-8092050" y="1378300"/>
            <a:chExt cx="367600" cy="445750"/>
          </a:xfrm>
        </p:grpSpPr>
        <p:sp>
          <p:nvSpPr>
            <p:cNvPr id="3604" name="Google Shape;3604;p75"/>
            <p:cNvSpPr/>
            <p:nvPr/>
          </p:nvSpPr>
          <p:spPr>
            <a:xfrm>
              <a:off x="-8092050" y="137830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8039225" y="143040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5"/>
          <p:cNvGrpSpPr/>
          <p:nvPr/>
        </p:nvGrpSpPr>
        <p:grpSpPr>
          <a:xfrm>
            <a:off x="2465480" y="1517766"/>
            <a:ext cx="283467" cy="236232"/>
            <a:chOff x="-7590625" y="1418825"/>
            <a:chExt cx="446475" cy="371200"/>
          </a:xfrm>
        </p:grpSpPr>
        <p:sp>
          <p:nvSpPr>
            <p:cNvPr id="3607" name="Google Shape;3607;p75"/>
            <p:cNvSpPr/>
            <p:nvPr/>
          </p:nvSpPr>
          <p:spPr>
            <a:xfrm>
              <a:off x="-7458925" y="1418825"/>
              <a:ext cx="314775" cy="371200"/>
            </a:xfrm>
            <a:custGeom>
              <a:avLst/>
              <a:gdLst/>
              <a:ahLst/>
              <a:cxnLst/>
              <a:rect l="l" t="t" r="r" b="b"/>
              <a:pathLst>
                <a:path w="12591" h="14848" extrusionOk="0">
                  <a:moveTo>
                    <a:pt x="2461" y="6484"/>
                  </a:moveTo>
                  <a:lnTo>
                    <a:pt x="7091" y="12388"/>
                  </a:lnTo>
                  <a:lnTo>
                    <a:pt x="2461" y="12388"/>
                  </a:lnTo>
                  <a:lnTo>
                    <a:pt x="2461" y="6484"/>
                  </a:lnTo>
                  <a:close/>
                  <a:moveTo>
                    <a:pt x="1" y="0"/>
                  </a:moveTo>
                  <a:lnTo>
                    <a:pt x="1" y="14848"/>
                  </a:lnTo>
                  <a:lnTo>
                    <a:pt x="12591" y="148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7590625" y="1421725"/>
              <a:ext cx="105675" cy="368300"/>
            </a:xfrm>
            <a:custGeom>
              <a:avLst/>
              <a:gdLst/>
              <a:ahLst/>
              <a:cxnLst/>
              <a:rect l="l" t="t" r="r" b="b"/>
              <a:pathLst>
                <a:path w="4227" h="14732" extrusionOk="0">
                  <a:moveTo>
                    <a:pt x="1" y="0"/>
                  </a:moveTo>
                  <a:lnTo>
                    <a:pt x="1" y="2634"/>
                  </a:lnTo>
                  <a:lnTo>
                    <a:pt x="2114" y="2634"/>
                  </a:lnTo>
                  <a:lnTo>
                    <a:pt x="2114" y="3676"/>
                  </a:lnTo>
                  <a:lnTo>
                    <a:pt x="1" y="3676"/>
                  </a:lnTo>
                  <a:lnTo>
                    <a:pt x="1" y="4718"/>
                  </a:lnTo>
                  <a:lnTo>
                    <a:pt x="2114" y="4718"/>
                  </a:lnTo>
                  <a:lnTo>
                    <a:pt x="2114" y="5789"/>
                  </a:lnTo>
                  <a:lnTo>
                    <a:pt x="1" y="5789"/>
                  </a:lnTo>
                  <a:lnTo>
                    <a:pt x="1" y="6831"/>
                  </a:lnTo>
                  <a:lnTo>
                    <a:pt x="2114" y="6831"/>
                  </a:lnTo>
                  <a:lnTo>
                    <a:pt x="2114" y="7873"/>
                  </a:lnTo>
                  <a:lnTo>
                    <a:pt x="1" y="7873"/>
                  </a:lnTo>
                  <a:lnTo>
                    <a:pt x="1" y="8943"/>
                  </a:lnTo>
                  <a:lnTo>
                    <a:pt x="2114" y="8943"/>
                  </a:lnTo>
                  <a:lnTo>
                    <a:pt x="2114" y="9985"/>
                  </a:lnTo>
                  <a:lnTo>
                    <a:pt x="1" y="9985"/>
                  </a:lnTo>
                  <a:lnTo>
                    <a:pt x="1" y="11056"/>
                  </a:lnTo>
                  <a:lnTo>
                    <a:pt x="2114" y="11056"/>
                  </a:lnTo>
                  <a:lnTo>
                    <a:pt x="2114" y="12098"/>
                  </a:lnTo>
                  <a:lnTo>
                    <a:pt x="1" y="12098"/>
                  </a:lnTo>
                  <a:lnTo>
                    <a:pt x="1" y="14732"/>
                  </a:lnTo>
                  <a:lnTo>
                    <a:pt x="4227" y="14732"/>
                  </a:lnTo>
                  <a:lnTo>
                    <a:pt x="42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5"/>
          <p:cNvGrpSpPr/>
          <p:nvPr/>
        </p:nvGrpSpPr>
        <p:grpSpPr>
          <a:xfrm>
            <a:off x="3251402" y="1494149"/>
            <a:ext cx="283451" cy="283467"/>
            <a:chOff x="-7001625" y="1386975"/>
            <a:chExt cx="446450" cy="446475"/>
          </a:xfrm>
        </p:grpSpPr>
        <p:sp>
          <p:nvSpPr>
            <p:cNvPr id="3610" name="Google Shape;3610;p75"/>
            <p:cNvSpPr/>
            <p:nvPr/>
          </p:nvSpPr>
          <p:spPr>
            <a:xfrm>
              <a:off x="-6765750" y="1386975"/>
              <a:ext cx="210575" cy="210600"/>
            </a:xfrm>
            <a:custGeom>
              <a:avLst/>
              <a:gdLst/>
              <a:ahLst/>
              <a:cxnLst/>
              <a:rect l="l" t="t" r="r" b="b"/>
              <a:pathLst>
                <a:path w="8423" h="8424" extrusionOk="0">
                  <a:moveTo>
                    <a:pt x="1" y="1"/>
                  </a:moveTo>
                  <a:lnTo>
                    <a:pt x="1" y="30"/>
                  </a:lnTo>
                  <a:cubicBezTo>
                    <a:pt x="4458" y="290"/>
                    <a:pt x="8133" y="3850"/>
                    <a:pt x="8394" y="8423"/>
                  </a:cubicBezTo>
                  <a:lnTo>
                    <a:pt x="8423" y="8423"/>
                  </a:lnTo>
                  <a:lnTo>
                    <a:pt x="8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6853300" y="1473100"/>
              <a:ext cx="61525" cy="124475"/>
            </a:xfrm>
            <a:custGeom>
              <a:avLst/>
              <a:gdLst/>
              <a:ahLst/>
              <a:cxnLst/>
              <a:rect l="l" t="t" r="r" b="b"/>
              <a:pathLst>
                <a:path w="2461" h="4979" extrusionOk="0">
                  <a:moveTo>
                    <a:pt x="2461" y="0"/>
                  </a:moveTo>
                  <a:lnTo>
                    <a:pt x="0" y="4978"/>
                  </a:lnTo>
                  <a:lnTo>
                    <a:pt x="2461" y="4978"/>
                  </a:lnTo>
                  <a:lnTo>
                    <a:pt x="2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6765025" y="1741525"/>
              <a:ext cx="133150" cy="65150"/>
            </a:xfrm>
            <a:custGeom>
              <a:avLst/>
              <a:gdLst/>
              <a:ahLst/>
              <a:cxnLst/>
              <a:rect l="l" t="t" r="r" b="b"/>
              <a:pathLst>
                <a:path w="5326" h="2606" extrusionOk="0">
                  <a:moveTo>
                    <a:pt x="0" y="1"/>
                  </a:moveTo>
                  <a:lnTo>
                    <a:pt x="0" y="2606"/>
                  </a:lnTo>
                  <a:cubicBezTo>
                    <a:pt x="2113" y="2461"/>
                    <a:pt x="3995" y="1506"/>
                    <a:pt x="5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6974850" y="1413750"/>
              <a:ext cx="183075" cy="183825"/>
            </a:xfrm>
            <a:custGeom>
              <a:avLst/>
              <a:gdLst/>
              <a:ahLst/>
              <a:cxnLst/>
              <a:rect l="l" t="t" r="r" b="b"/>
              <a:pathLst>
                <a:path w="7323" h="7353" extrusionOk="0">
                  <a:moveTo>
                    <a:pt x="7323" y="1"/>
                  </a:moveTo>
                  <a:cubicBezTo>
                    <a:pt x="3415" y="261"/>
                    <a:pt x="261" y="3416"/>
                    <a:pt x="0" y="7352"/>
                  </a:cubicBezTo>
                  <a:lnTo>
                    <a:pt x="3705" y="7352"/>
                  </a:lnTo>
                  <a:lnTo>
                    <a:pt x="7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6924925" y="1741525"/>
              <a:ext cx="133150" cy="65150"/>
            </a:xfrm>
            <a:custGeom>
              <a:avLst/>
              <a:gdLst/>
              <a:ahLst/>
              <a:cxnLst/>
              <a:rect l="l" t="t" r="r" b="b"/>
              <a:pathLst>
                <a:path w="5326" h="2606" extrusionOk="0">
                  <a:moveTo>
                    <a:pt x="0" y="1"/>
                  </a:moveTo>
                  <a:cubicBezTo>
                    <a:pt x="1332" y="1477"/>
                    <a:pt x="3213" y="2461"/>
                    <a:pt x="5326" y="2606"/>
                  </a:cubicBezTo>
                  <a:lnTo>
                    <a:pt x="5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6974850" y="1623600"/>
              <a:ext cx="79600" cy="95525"/>
            </a:xfrm>
            <a:custGeom>
              <a:avLst/>
              <a:gdLst/>
              <a:ahLst/>
              <a:cxnLst/>
              <a:rect l="l" t="t" r="r" b="b"/>
              <a:pathLst>
                <a:path w="3184" h="3821" extrusionOk="0">
                  <a:moveTo>
                    <a:pt x="0" y="0"/>
                  </a:moveTo>
                  <a:cubicBezTo>
                    <a:pt x="87" y="1389"/>
                    <a:pt x="550" y="2692"/>
                    <a:pt x="1274" y="3821"/>
                  </a:cubicBezTo>
                  <a:lnTo>
                    <a:pt x="3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6765750" y="1473100"/>
              <a:ext cx="62250" cy="124475"/>
            </a:xfrm>
            <a:custGeom>
              <a:avLst/>
              <a:gdLst/>
              <a:ahLst/>
              <a:cxnLst/>
              <a:rect l="l" t="t" r="r" b="b"/>
              <a:pathLst>
                <a:path w="2490" h="4979" extrusionOk="0">
                  <a:moveTo>
                    <a:pt x="1" y="0"/>
                  </a:moveTo>
                  <a:lnTo>
                    <a:pt x="1" y="4978"/>
                  </a:lnTo>
                  <a:lnTo>
                    <a:pt x="2490" y="49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6765025" y="1623600"/>
              <a:ext cx="209850" cy="209850"/>
            </a:xfrm>
            <a:custGeom>
              <a:avLst/>
              <a:gdLst/>
              <a:ahLst/>
              <a:cxnLst/>
              <a:rect l="l" t="t" r="r" b="b"/>
              <a:pathLst>
                <a:path w="8394" h="8394" extrusionOk="0">
                  <a:moveTo>
                    <a:pt x="8365" y="0"/>
                  </a:moveTo>
                  <a:cubicBezTo>
                    <a:pt x="8104" y="4573"/>
                    <a:pt x="4429" y="8133"/>
                    <a:pt x="0" y="8394"/>
                  </a:cubicBezTo>
                  <a:lnTo>
                    <a:pt x="8394" y="8394"/>
                  </a:lnTo>
                  <a:lnTo>
                    <a:pt x="83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7001625" y="1623600"/>
              <a:ext cx="209850" cy="209850"/>
            </a:xfrm>
            <a:custGeom>
              <a:avLst/>
              <a:gdLst/>
              <a:ahLst/>
              <a:cxnLst/>
              <a:rect l="l" t="t" r="r" b="b"/>
              <a:pathLst>
                <a:path w="8394" h="8394" extrusionOk="0">
                  <a:moveTo>
                    <a:pt x="0" y="0"/>
                  </a:moveTo>
                  <a:lnTo>
                    <a:pt x="0" y="8394"/>
                  </a:lnTo>
                  <a:lnTo>
                    <a:pt x="8394" y="8394"/>
                  </a:lnTo>
                  <a:cubicBezTo>
                    <a:pt x="3879" y="8133"/>
                    <a:pt x="290" y="451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6911900" y="1623600"/>
              <a:ext cx="120125" cy="91900"/>
            </a:xfrm>
            <a:custGeom>
              <a:avLst/>
              <a:gdLst/>
              <a:ahLst/>
              <a:cxnLst/>
              <a:rect l="l" t="t" r="r" b="b"/>
              <a:pathLst>
                <a:path w="4805" h="3676" extrusionOk="0">
                  <a:moveTo>
                    <a:pt x="1824" y="0"/>
                  </a:moveTo>
                  <a:lnTo>
                    <a:pt x="0" y="3676"/>
                  </a:lnTo>
                  <a:lnTo>
                    <a:pt x="4805" y="3676"/>
                  </a:lnTo>
                  <a:lnTo>
                    <a:pt x="4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6661550" y="1623600"/>
              <a:ext cx="79600" cy="95525"/>
            </a:xfrm>
            <a:custGeom>
              <a:avLst/>
              <a:gdLst/>
              <a:ahLst/>
              <a:cxnLst/>
              <a:rect l="l" t="t" r="r" b="b"/>
              <a:pathLst>
                <a:path w="3184" h="3821" extrusionOk="0">
                  <a:moveTo>
                    <a:pt x="0" y="0"/>
                  </a:moveTo>
                  <a:lnTo>
                    <a:pt x="1882" y="3821"/>
                  </a:lnTo>
                  <a:cubicBezTo>
                    <a:pt x="2634" y="2721"/>
                    <a:pt x="3097" y="1418"/>
                    <a:pt x="3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6765025" y="1623600"/>
              <a:ext cx="119400" cy="91900"/>
            </a:xfrm>
            <a:custGeom>
              <a:avLst/>
              <a:gdLst/>
              <a:ahLst/>
              <a:cxnLst/>
              <a:rect l="l" t="t" r="r" b="b"/>
              <a:pathLst>
                <a:path w="4776" h="3676" extrusionOk="0">
                  <a:moveTo>
                    <a:pt x="0" y="0"/>
                  </a:moveTo>
                  <a:lnTo>
                    <a:pt x="0" y="3676"/>
                  </a:lnTo>
                  <a:lnTo>
                    <a:pt x="4776" y="3676"/>
                  </a:lnTo>
                  <a:lnTo>
                    <a:pt x="29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6765025" y="1413750"/>
              <a:ext cx="183075" cy="183825"/>
            </a:xfrm>
            <a:custGeom>
              <a:avLst/>
              <a:gdLst/>
              <a:ahLst/>
              <a:cxnLst/>
              <a:rect l="l" t="t" r="r" b="b"/>
              <a:pathLst>
                <a:path w="7323" h="7353" extrusionOk="0">
                  <a:moveTo>
                    <a:pt x="0" y="1"/>
                  </a:moveTo>
                  <a:lnTo>
                    <a:pt x="3618" y="7352"/>
                  </a:lnTo>
                  <a:lnTo>
                    <a:pt x="7323" y="7352"/>
                  </a:lnTo>
                  <a:cubicBezTo>
                    <a:pt x="7062" y="3416"/>
                    <a:pt x="3908" y="26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7001625" y="1386975"/>
              <a:ext cx="209850" cy="210600"/>
            </a:xfrm>
            <a:custGeom>
              <a:avLst/>
              <a:gdLst/>
              <a:ahLst/>
              <a:cxnLst/>
              <a:rect l="l" t="t" r="r" b="b"/>
              <a:pathLst>
                <a:path w="8394" h="8424" extrusionOk="0">
                  <a:moveTo>
                    <a:pt x="0" y="1"/>
                  </a:moveTo>
                  <a:lnTo>
                    <a:pt x="0" y="8423"/>
                  </a:lnTo>
                  <a:cubicBezTo>
                    <a:pt x="290" y="3908"/>
                    <a:pt x="3879" y="290"/>
                    <a:pt x="8394" y="30"/>
                  </a:cubicBezTo>
                  <a:lnTo>
                    <a:pt x="8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5"/>
          <p:cNvGrpSpPr/>
          <p:nvPr/>
        </p:nvGrpSpPr>
        <p:grpSpPr>
          <a:xfrm>
            <a:off x="4037317" y="1494142"/>
            <a:ext cx="283451" cy="283481"/>
            <a:chOff x="-6422775" y="1376125"/>
            <a:chExt cx="446450" cy="445025"/>
          </a:xfrm>
        </p:grpSpPr>
        <p:sp>
          <p:nvSpPr>
            <p:cNvPr id="3625" name="Google Shape;3625;p75"/>
            <p:cNvSpPr/>
            <p:nvPr/>
          </p:nvSpPr>
          <p:spPr>
            <a:xfrm>
              <a:off x="-6420600" y="1376850"/>
              <a:ext cx="119400" cy="119425"/>
            </a:xfrm>
            <a:custGeom>
              <a:avLst/>
              <a:gdLst/>
              <a:ahLst/>
              <a:cxnLst/>
              <a:rect l="l" t="t" r="r" b="b"/>
              <a:pathLst>
                <a:path w="4776" h="4777" extrusionOk="0">
                  <a:moveTo>
                    <a:pt x="3097" y="1"/>
                  </a:moveTo>
                  <a:lnTo>
                    <a:pt x="0" y="3098"/>
                  </a:lnTo>
                  <a:lnTo>
                    <a:pt x="1650" y="4776"/>
                  </a:lnTo>
                  <a:lnTo>
                    <a:pt x="4776" y="1679"/>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6359825" y="1438350"/>
              <a:ext cx="96975" cy="97000"/>
            </a:xfrm>
            <a:custGeom>
              <a:avLst/>
              <a:gdLst/>
              <a:ahLst/>
              <a:cxnLst/>
              <a:rect l="l" t="t" r="r" b="b"/>
              <a:pathLst>
                <a:path w="3879" h="3880" extrusionOk="0">
                  <a:moveTo>
                    <a:pt x="3097" y="1"/>
                  </a:moveTo>
                  <a:lnTo>
                    <a:pt x="0" y="3098"/>
                  </a:lnTo>
                  <a:lnTo>
                    <a:pt x="782" y="3879"/>
                  </a:lnTo>
                  <a:lnTo>
                    <a:pt x="3879" y="753"/>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6422775" y="1376125"/>
              <a:ext cx="445725" cy="445025"/>
            </a:xfrm>
            <a:custGeom>
              <a:avLst/>
              <a:gdLst/>
              <a:ahLst/>
              <a:cxnLst/>
              <a:rect l="l" t="t" r="r" b="b"/>
              <a:pathLst>
                <a:path w="17829" h="17801" extrusionOk="0">
                  <a:moveTo>
                    <a:pt x="14414" y="1"/>
                  </a:moveTo>
                  <a:lnTo>
                    <a:pt x="12706" y="1708"/>
                  </a:lnTo>
                  <a:lnTo>
                    <a:pt x="13980" y="2982"/>
                  </a:lnTo>
                  <a:lnTo>
                    <a:pt x="13198" y="3763"/>
                  </a:lnTo>
                  <a:lnTo>
                    <a:pt x="11925" y="2490"/>
                  </a:lnTo>
                  <a:lnTo>
                    <a:pt x="10998" y="3416"/>
                  </a:lnTo>
                  <a:lnTo>
                    <a:pt x="13140" y="5558"/>
                  </a:lnTo>
                  <a:lnTo>
                    <a:pt x="12359" y="6310"/>
                  </a:lnTo>
                  <a:lnTo>
                    <a:pt x="10217" y="4198"/>
                  </a:lnTo>
                  <a:lnTo>
                    <a:pt x="9291" y="5124"/>
                  </a:lnTo>
                  <a:lnTo>
                    <a:pt x="10564" y="6397"/>
                  </a:lnTo>
                  <a:lnTo>
                    <a:pt x="9783" y="7179"/>
                  </a:lnTo>
                  <a:lnTo>
                    <a:pt x="8509" y="5905"/>
                  </a:lnTo>
                  <a:lnTo>
                    <a:pt x="7583" y="6831"/>
                  </a:lnTo>
                  <a:lnTo>
                    <a:pt x="9725" y="8944"/>
                  </a:lnTo>
                  <a:lnTo>
                    <a:pt x="8944" y="9726"/>
                  </a:lnTo>
                  <a:lnTo>
                    <a:pt x="6802" y="7613"/>
                  </a:lnTo>
                  <a:lnTo>
                    <a:pt x="5876" y="8539"/>
                  </a:lnTo>
                  <a:lnTo>
                    <a:pt x="7149" y="9812"/>
                  </a:lnTo>
                  <a:lnTo>
                    <a:pt x="6397" y="10565"/>
                  </a:lnTo>
                  <a:lnTo>
                    <a:pt x="5123" y="9291"/>
                  </a:lnTo>
                  <a:lnTo>
                    <a:pt x="4197" y="10218"/>
                  </a:lnTo>
                  <a:lnTo>
                    <a:pt x="6310" y="12359"/>
                  </a:lnTo>
                  <a:lnTo>
                    <a:pt x="5528" y="13141"/>
                  </a:lnTo>
                  <a:lnTo>
                    <a:pt x="3416" y="10999"/>
                  </a:lnTo>
                  <a:lnTo>
                    <a:pt x="2489" y="11925"/>
                  </a:lnTo>
                  <a:lnTo>
                    <a:pt x="3763" y="13199"/>
                  </a:lnTo>
                  <a:lnTo>
                    <a:pt x="2981" y="13980"/>
                  </a:lnTo>
                  <a:lnTo>
                    <a:pt x="1708" y="12707"/>
                  </a:lnTo>
                  <a:lnTo>
                    <a:pt x="0" y="14414"/>
                  </a:lnTo>
                  <a:lnTo>
                    <a:pt x="3416" y="17800"/>
                  </a:lnTo>
                  <a:lnTo>
                    <a:pt x="17829" y="3416"/>
                  </a:lnTo>
                  <a:lnTo>
                    <a:pt x="14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6320750" y="1476700"/>
              <a:ext cx="98425" cy="98450"/>
            </a:xfrm>
            <a:custGeom>
              <a:avLst/>
              <a:gdLst/>
              <a:ahLst/>
              <a:cxnLst/>
              <a:rect l="l" t="t" r="r" b="b"/>
              <a:pathLst>
                <a:path w="3937" h="3938" extrusionOk="0">
                  <a:moveTo>
                    <a:pt x="3097" y="1"/>
                  </a:moveTo>
                  <a:lnTo>
                    <a:pt x="0" y="3098"/>
                  </a:lnTo>
                  <a:lnTo>
                    <a:pt x="811" y="3937"/>
                  </a:lnTo>
                  <a:lnTo>
                    <a:pt x="3936" y="840"/>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6176050" y="1621425"/>
              <a:ext cx="199725" cy="199725"/>
            </a:xfrm>
            <a:custGeom>
              <a:avLst/>
              <a:gdLst/>
              <a:ahLst/>
              <a:cxnLst/>
              <a:rect l="l" t="t" r="r" b="b"/>
              <a:pathLst>
                <a:path w="7989" h="7989" extrusionOk="0">
                  <a:moveTo>
                    <a:pt x="3098" y="0"/>
                  </a:moveTo>
                  <a:lnTo>
                    <a:pt x="1" y="3097"/>
                  </a:lnTo>
                  <a:lnTo>
                    <a:pt x="4111" y="7207"/>
                  </a:lnTo>
                  <a:lnTo>
                    <a:pt x="7989" y="7988"/>
                  </a:lnTo>
                  <a:lnTo>
                    <a:pt x="7207" y="4110"/>
                  </a:lnTo>
                  <a:cubicBezTo>
                    <a:pt x="6744" y="3647"/>
                    <a:pt x="3763" y="666"/>
                    <a:pt x="3127" y="29"/>
                  </a:cubicBezTo>
                  <a:lnTo>
                    <a:pt x="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5"/>
          <p:cNvGrpSpPr/>
          <p:nvPr/>
        </p:nvGrpSpPr>
        <p:grpSpPr>
          <a:xfrm>
            <a:off x="4823224" y="1494157"/>
            <a:ext cx="283467" cy="283451"/>
            <a:chOff x="-5809925" y="1410150"/>
            <a:chExt cx="446475" cy="446450"/>
          </a:xfrm>
        </p:grpSpPr>
        <p:sp>
          <p:nvSpPr>
            <p:cNvPr id="3631" name="Google Shape;3631;p75"/>
            <p:cNvSpPr/>
            <p:nvPr/>
          </p:nvSpPr>
          <p:spPr>
            <a:xfrm>
              <a:off x="-5809925" y="1541825"/>
              <a:ext cx="104950" cy="295975"/>
            </a:xfrm>
            <a:custGeom>
              <a:avLst/>
              <a:gdLst/>
              <a:ahLst/>
              <a:cxnLst/>
              <a:rect l="l" t="t" r="r" b="b"/>
              <a:pathLst>
                <a:path w="4198" h="11839" extrusionOk="0">
                  <a:moveTo>
                    <a:pt x="1" y="1"/>
                  </a:moveTo>
                  <a:lnTo>
                    <a:pt x="1" y="11838"/>
                  </a:lnTo>
                  <a:lnTo>
                    <a:pt x="4197" y="7642"/>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5678225" y="1541825"/>
              <a:ext cx="183800" cy="183825"/>
            </a:xfrm>
            <a:custGeom>
              <a:avLst/>
              <a:gdLst/>
              <a:ahLst/>
              <a:cxnLst/>
              <a:rect l="l" t="t" r="r" b="b"/>
              <a:pathLst>
                <a:path w="7352" h="7353" extrusionOk="0">
                  <a:moveTo>
                    <a:pt x="0" y="1"/>
                  </a:moveTo>
                  <a:lnTo>
                    <a:pt x="0"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5678225" y="1410150"/>
              <a:ext cx="295950" cy="104925"/>
            </a:xfrm>
            <a:custGeom>
              <a:avLst/>
              <a:gdLst/>
              <a:ahLst/>
              <a:cxnLst/>
              <a:rect l="l" t="t" r="r" b="b"/>
              <a:pathLst>
                <a:path w="11838" h="4197" extrusionOk="0">
                  <a:moveTo>
                    <a:pt x="0" y="0"/>
                  </a:moveTo>
                  <a:lnTo>
                    <a:pt x="0" y="4197"/>
                  </a:lnTo>
                  <a:lnTo>
                    <a:pt x="7641" y="4197"/>
                  </a:lnTo>
                  <a:lnTo>
                    <a:pt x="1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5801950" y="1418100"/>
              <a:ext cx="96975" cy="96975"/>
            </a:xfrm>
            <a:custGeom>
              <a:avLst/>
              <a:gdLst/>
              <a:ahLst/>
              <a:cxnLst/>
              <a:rect l="l" t="t" r="r" b="b"/>
              <a:pathLst>
                <a:path w="3879" h="3879" extrusionOk="0">
                  <a:moveTo>
                    <a:pt x="3878" y="1"/>
                  </a:moveTo>
                  <a:lnTo>
                    <a:pt x="0" y="3879"/>
                  </a:lnTo>
                  <a:lnTo>
                    <a:pt x="3878" y="3879"/>
                  </a:lnTo>
                  <a:lnTo>
                    <a:pt x="3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5468400" y="1428950"/>
              <a:ext cx="104950" cy="296700"/>
            </a:xfrm>
            <a:custGeom>
              <a:avLst/>
              <a:gdLst/>
              <a:ahLst/>
              <a:cxnLst/>
              <a:rect l="l" t="t" r="r" b="b"/>
              <a:pathLst>
                <a:path w="4198" h="11868" extrusionOk="0">
                  <a:moveTo>
                    <a:pt x="4197" y="1"/>
                  </a:moveTo>
                  <a:lnTo>
                    <a:pt x="1" y="4197"/>
                  </a:lnTo>
                  <a:lnTo>
                    <a:pt x="1" y="11867"/>
                  </a:lnTo>
                  <a:lnTo>
                    <a:pt x="4197" y="11867"/>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5468400" y="1751675"/>
              <a:ext cx="96975" cy="96975"/>
            </a:xfrm>
            <a:custGeom>
              <a:avLst/>
              <a:gdLst/>
              <a:ahLst/>
              <a:cxnLst/>
              <a:rect l="l" t="t" r="r" b="b"/>
              <a:pathLst>
                <a:path w="3879" h="3879" extrusionOk="0">
                  <a:moveTo>
                    <a:pt x="1" y="0"/>
                  </a:moveTo>
                  <a:lnTo>
                    <a:pt x="1" y="3878"/>
                  </a:lnTo>
                  <a:lnTo>
                    <a:pt x="3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5791100" y="1751675"/>
              <a:ext cx="296675" cy="104925"/>
            </a:xfrm>
            <a:custGeom>
              <a:avLst/>
              <a:gdLst/>
              <a:ahLst/>
              <a:cxnLst/>
              <a:rect l="l" t="t" r="r" b="b"/>
              <a:pathLst>
                <a:path w="11867" h="4197" extrusionOk="0">
                  <a:moveTo>
                    <a:pt x="4197" y="0"/>
                  </a:moveTo>
                  <a:lnTo>
                    <a:pt x="0" y="4197"/>
                  </a:lnTo>
                  <a:lnTo>
                    <a:pt x="11867" y="4197"/>
                  </a:lnTo>
                  <a:lnTo>
                    <a:pt x="11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5"/>
          <p:cNvGrpSpPr/>
          <p:nvPr/>
        </p:nvGrpSpPr>
        <p:grpSpPr>
          <a:xfrm>
            <a:off x="5609147" y="1503603"/>
            <a:ext cx="283451" cy="264558"/>
            <a:chOff x="-5237575" y="1384100"/>
            <a:chExt cx="446450" cy="420400"/>
          </a:xfrm>
        </p:grpSpPr>
        <p:sp>
          <p:nvSpPr>
            <p:cNvPr id="3639" name="Google Shape;3639;p75"/>
            <p:cNvSpPr/>
            <p:nvPr/>
          </p:nvSpPr>
          <p:spPr>
            <a:xfrm>
              <a:off x="-5158725" y="155485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5237575" y="171260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4922100" y="155485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237575" y="138410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5"/>
          <p:cNvGrpSpPr/>
          <p:nvPr/>
        </p:nvGrpSpPr>
        <p:grpSpPr>
          <a:xfrm>
            <a:off x="6395046" y="1494157"/>
            <a:ext cx="283481" cy="283451"/>
            <a:chOff x="-4658000" y="1410150"/>
            <a:chExt cx="445725" cy="446450"/>
          </a:xfrm>
        </p:grpSpPr>
        <p:sp>
          <p:nvSpPr>
            <p:cNvPr id="3644" name="Google Shape;3644;p75"/>
            <p:cNvSpPr/>
            <p:nvPr/>
          </p:nvSpPr>
          <p:spPr>
            <a:xfrm>
              <a:off x="-4443825" y="1482500"/>
              <a:ext cx="159925" cy="159925"/>
            </a:xfrm>
            <a:custGeom>
              <a:avLst/>
              <a:gdLst/>
              <a:ahLst/>
              <a:cxnLst/>
              <a:rect l="l" t="t" r="r" b="b"/>
              <a:pathLst>
                <a:path w="6397" h="6397" extrusionOk="0">
                  <a:moveTo>
                    <a:pt x="3763" y="0"/>
                  </a:moveTo>
                  <a:lnTo>
                    <a:pt x="3763" y="1042"/>
                  </a:lnTo>
                  <a:lnTo>
                    <a:pt x="4602" y="1042"/>
                  </a:lnTo>
                  <a:lnTo>
                    <a:pt x="0" y="5673"/>
                  </a:lnTo>
                  <a:lnTo>
                    <a:pt x="724" y="6397"/>
                  </a:lnTo>
                  <a:lnTo>
                    <a:pt x="5355" y="1795"/>
                  </a:lnTo>
                  <a:lnTo>
                    <a:pt x="5355" y="2634"/>
                  </a:lnTo>
                  <a:lnTo>
                    <a:pt x="6397" y="2634"/>
                  </a:lnTo>
                  <a:lnTo>
                    <a:pt x="63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540075" y="1410150"/>
              <a:ext cx="118700" cy="104925"/>
            </a:xfrm>
            <a:custGeom>
              <a:avLst/>
              <a:gdLst/>
              <a:ahLst/>
              <a:cxnLst/>
              <a:rect l="l" t="t" r="r" b="b"/>
              <a:pathLst>
                <a:path w="4748" h="4197" extrusionOk="0">
                  <a:moveTo>
                    <a:pt x="1072" y="0"/>
                  </a:moveTo>
                  <a:lnTo>
                    <a:pt x="1072" y="1071"/>
                  </a:lnTo>
                  <a:lnTo>
                    <a:pt x="1" y="1071"/>
                  </a:lnTo>
                  <a:lnTo>
                    <a:pt x="1" y="2113"/>
                  </a:lnTo>
                  <a:lnTo>
                    <a:pt x="1072" y="2113"/>
                  </a:lnTo>
                  <a:lnTo>
                    <a:pt x="1072" y="4197"/>
                  </a:lnTo>
                  <a:lnTo>
                    <a:pt x="2114" y="4197"/>
                  </a:lnTo>
                  <a:lnTo>
                    <a:pt x="2114" y="2113"/>
                  </a:lnTo>
                  <a:lnTo>
                    <a:pt x="4747" y="2113"/>
                  </a:lnTo>
                  <a:lnTo>
                    <a:pt x="4747" y="1071"/>
                  </a:lnTo>
                  <a:lnTo>
                    <a:pt x="2114" y="1071"/>
                  </a:lnTo>
                  <a:lnTo>
                    <a:pt x="2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4382325" y="1737925"/>
              <a:ext cx="170050" cy="118675"/>
            </a:xfrm>
            <a:custGeom>
              <a:avLst/>
              <a:gdLst/>
              <a:ahLst/>
              <a:cxnLst/>
              <a:rect l="l" t="t" r="r" b="b"/>
              <a:pathLst>
                <a:path w="6802" h="4747" extrusionOk="0">
                  <a:moveTo>
                    <a:pt x="2084" y="0"/>
                  </a:moveTo>
                  <a:cubicBezTo>
                    <a:pt x="1997" y="87"/>
                    <a:pt x="1766" y="290"/>
                    <a:pt x="1737" y="318"/>
                  </a:cubicBezTo>
                  <a:cubicBezTo>
                    <a:pt x="1708" y="347"/>
                    <a:pt x="0" y="1737"/>
                    <a:pt x="0" y="4226"/>
                  </a:cubicBezTo>
                  <a:lnTo>
                    <a:pt x="0" y="4747"/>
                  </a:lnTo>
                  <a:lnTo>
                    <a:pt x="6802" y="4747"/>
                  </a:lnTo>
                  <a:cubicBezTo>
                    <a:pt x="6570" y="4486"/>
                    <a:pt x="3039" y="984"/>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4658000" y="1410150"/>
              <a:ext cx="214200" cy="315500"/>
            </a:xfrm>
            <a:custGeom>
              <a:avLst/>
              <a:gdLst/>
              <a:ahLst/>
              <a:cxnLst/>
              <a:rect l="l" t="t" r="r" b="b"/>
              <a:pathLst>
                <a:path w="8568" h="12620" extrusionOk="0">
                  <a:moveTo>
                    <a:pt x="0" y="0"/>
                  </a:moveTo>
                  <a:lnTo>
                    <a:pt x="0" y="12619"/>
                  </a:lnTo>
                  <a:lnTo>
                    <a:pt x="4515" y="12619"/>
                  </a:lnTo>
                  <a:lnTo>
                    <a:pt x="8567" y="85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658000" y="1751675"/>
              <a:ext cx="104925" cy="104925"/>
            </a:xfrm>
            <a:custGeom>
              <a:avLst/>
              <a:gdLst/>
              <a:ahLst/>
              <a:cxnLst/>
              <a:rect l="l" t="t" r="r" b="b"/>
              <a:pathLst>
                <a:path w="4197" h="4197" extrusionOk="0">
                  <a:moveTo>
                    <a:pt x="0" y="0"/>
                  </a:moveTo>
                  <a:lnTo>
                    <a:pt x="0" y="4197"/>
                  </a:lnTo>
                  <a:lnTo>
                    <a:pt x="4197" y="4197"/>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4526325" y="1642400"/>
              <a:ext cx="177300" cy="214200"/>
            </a:xfrm>
            <a:custGeom>
              <a:avLst/>
              <a:gdLst/>
              <a:ahLst/>
              <a:cxnLst/>
              <a:rect l="l" t="t" r="r" b="b"/>
              <a:pathLst>
                <a:path w="7092" h="8568" extrusionOk="0">
                  <a:moveTo>
                    <a:pt x="4024" y="1"/>
                  </a:moveTo>
                  <a:lnTo>
                    <a:pt x="1" y="4053"/>
                  </a:lnTo>
                  <a:lnTo>
                    <a:pt x="1" y="8568"/>
                  </a:lnTo>
                  <a:lnTo>
                    <a:pt x="4718" y="8568"/>
                  </a:lnTo>
                  <a:lnTo>
                    <a:pt x="4718" y="8047"/>
                  </a:lnTo>
                  <a:cubicBezTo>
                    <a:pt x="4718" y="6281"/>
                    <a:pt x="5471" y="4603"/>
                    <a:pt x="6773" y="3387"/>
                  </a:cubicBezTo>
                  <a:lnTo>
                    <a:pt x="7092" y="3098"/>
                  </a:lnTo>
                  <a:lnTo>
                    <a:pt x="4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0" name="Google Shape;3650;p75"/>
          <p:cNvSpPr/>
          <p:nvPr/>
        </p:nvSpPr>
        <p:spPr>
          <a:xfrm>
            <a:off x="7180976" y="1494149"/>
            <a:ext cx="283451" cy="283467"/>
          </a:xfrm>
          <a:custGeom>
            <a:avLst/>
            <a:gdLst/>
            <a:ahLst/>
            <a:cxnLst/>
            <a:rect l="l" t="t" r="r" b="b"/>
            <a:pathLst>
              <a:path w="17858" h="17859" extrusionOk="0">
                <a:moveTo>
                  <a:pt x="13661" y="2635"/>
                </a:moveTo>
                <a:lnTo>
                  <a:pt x="13661" y="4198"/>
                </a:lnTo>
                <a:lnTo>
                  <a:pt x="15224" y="4198"/>
                </a:lnTo>
                <a:lnTo>
                  <a:pt x="15224" y="6310"/>
                </a:lnTo>
                <a:lnTo>
                  <a:pt x="14182" y="6310"/>
                </a:lnTo>
                <a:lnTo>
                  <a:pt x="14182" y="7352"/>
                </a:lnTo>
                <a:lnTo>
                  <a:pt x="15224" y="7352"/>
                </a:lnTo>
                <a:lnTo>
                  <a:pt x="15224" y="8394"/>
                </a:lnTo>
                <a:lnTo>
                  <a:pt x="14182" y="8394"/>
                </a:lnTo>
                <a:lnTo>
                  <a:pt x="14182" y="9465"/>
                </a:lnTo>
                <a:lnTo>
                  <a:pt x="15224" y="9465"/>
                </a:lnTo>
                <a:lnTo>
                  <a:pt x="15224" y="10507"/>
                </a:lnTo>
                <a:lnTo>
                  <a:pt x="14182" y="10507"/>
                </a:lnTo>
                <a:lnTo>
                  <a:pt x="14182" y="11549"/>
                </a:lnTo>
                <a:lnTo>
                  <a:pt x="15224" y="11549"/>
                </a:lnTo>
                <a:lnTo>
                  <a:pt x="15224" y="13662"/>
                </a:lnTo>
                <a:lnTo>
                  <a:pt x="13661" y="13662"/>
                </a:lnTo>
                <a:lnTo>
                  <a:pt x="13661" y="15225"/>
                </a:lnTo>
                <a:lnTo>
                  <a:pt x="11548" y="15225"/>
                </a:lnTo>
                <a:lnTo>
                  <a:pt x="11548" y="14183"/>
                </a:lnTo>
                <a:lnTo>
                  <a:pt x="10506" y="14183"/>
                </a:lnTo>
                <a:lnTo>
                  <a:pt x="10506" y="15225"/>
                </a:lnTo>
                <a:lnTo>
                  <a:pt x="9464" y="15225"/>
                </a:lnTo>
                <a:lnTo>
                  <a:pt x="9464" y="14183"/>
                </a:lnTo>
                <a:lnTo>
                  <a:pt x="8394" y="14183"/>
                </a:lnTo>
                <a:lnTo>
                  <a:pt x="8394" y="15225"/>
                </a:lnTo>
                <a:lnTo>
                  <a:pt x="7352" y="15225"/>
                </a:lnTo>
                <a:lnTo>
                  <a:pt x="7352" y="14183"/>
                </a:lnTo>
                <a:lnTo>
                  <a:pt x="6310" y="14183"/>
                </a:lnTo>
                <a:lnTo>
                  <a:pt x="6310" y="15225"/>
                </a:lnTo>
                <a:lnTo>
                  <a:pt x="4197" y="15225"/>
                </a:lnTo>
                <a:lnTo>
                  <a:pt x="4197" y="13662"/>
                </a:lnTo>
                <a:lnTo>
                  <a:pt x="2634" y="13662"/>
                </a:lnTo>
                <a:lnTo>
                  <a:pt x="2634" y="11549"/>
                </a:lnTo>
                <a:lnTo>
                  <a:pt x="3676" y="11549"/>
                </a:lnTo>
                <a:lnTo>
                  <a:pt x="3676" y="10507"/>
                </a:lnTo>
                <a:lnTo>
                  <a:pt x="2634" y="10507"/>
                </a:lnTo>
                <a:lnTo>
                  <a:pt x="2634" y="9436"/>
                </a:lnTo>
                <a:lnTo>
                  <a:pt x="3676" y="9436"/>
                </a:lnTo>
                <a:lnTo>
                  <a:pt x="3676" y="8394"/>
                </a:lnTo>
                <a:lnTo>
                  <a:pt x="2634" y="8394"/>
                </a:lnTo>
                <a:lnTo>
                  <a:pt x="2634" y="7352"/>
                </a:lnTo>
                <a:lnTo>
                  <a:pt x="3676" y="7352"/>
                </a:lnTo>
                <a:lnTo>
                  <a:pt x="3676" y="6310"/>
                </a:lnTo>
                <a:lnTo>
                  <a:pt x="2634" y="6310"/>
                </a:lnTo>
                <a:lnTo>
                  <a:pt x="2634" y="4198"/>
                </a:lnTo>
                <a:lnTo>
                  <a:pt x="4197" y="4198"/>
                </a:lnTo>
                <a:lnTo>
                  <a:pt x="4197" y="2635"/>
                </a:lnTo>
                <a:lnTo>
                  <a:pt x="6310" y="2635"/>
                </a:lnTo>
                <a:lnTo>
                  <a:pt x="6310" y="3677"/>
                </a:lnTo>
                <a:lnTo>
                  <a:pt x="7352" y="3677"/>
                </a:lnTo>
                <a:lnTo>
                  <a:pt x="7352" y="2635"/>
                </a:lnTo>
                <a:lnTo>
                  <a:pt x="8394" y="2635"/>
                </a:lnTo>
                <a:lnTo>
                  <a:pt x="8394" y="3677"/>
                </a:lnTo>
                <a:lnTo>
                  <a:pt x="9464" y="3677"/>
                </a:lnTo>
                <a:lnTo>
                  <a:pt x="9464" y="2635"/>
                </a:lnTo>
                <a:lnTo>
                  <a:pt x="10506" y="2635"/>
                </a:lnTo>
                <a:lnTo>
                  <a:pt x="10506" y="3677"/>
                </a:lnTo>
                <a:lnTo>
                  <a:pt x="11548" y="3677"/>
                </a:lnTo>
                <a:lnTo>
                  <a:pt x="11548" y="2635"/>
                </a:lnTo>
                <a:close/>
                <a:moveTo>
                  <a:pt x="0" y="1"/>
                </a:moveTo>
                <a:lnTo>
                  <a:pt x="0" y="4198"/>
                </a:lnTo>
                <a:lnTo>
                  <a:pt x="1592" y="4198"/>
                </a:lnTo>
                <a:lnTo>
                  <a:pt x="1592" y="6310"/>
                </a:lnTo>
                <a:lnTo>
                  <a:pt x="521" y="6310"/>
                </a:lnTo>
                <a:lnTo>
                  <a:pt x="521" y="7352"/>
                </a:lnTo>
                <a:lnTo>
                  <a:pt x="1592" y="7352"/>
                </a:lnTo>
                <a:lnTo>
                  <a:pt x="1592" y="8394"/>
                </a:lnTo>
                <a:lnTo>
                  <a:pt x="521" y="8394"/>
                </a:lnTo>
                <a:lnTo>
                  <a:pt x="521" y="9465"/>
                </a:lnTo>
                <a:lnTo>
                  <a:pt x="1592" y="9465"/>
                </a:lnTo>
                <a:lnTo>
                  <a:pt x="1592" y="10507"/>
                </a:lnTo>
                <a:lnTo>
                  <a:pt x="521" y="10507"/>
                </a:lnTo>
                <a:lnTo>
                  <a:pt x="521" y="11549"/>
                </a:lnTo>
                <a:lnTo>
                  <a:pt x="1592" y="11549"/>
                </a:lnTo>
                <a:lnTo>
                  <a:pt x="1592" y="13662"/>
                </a:lnTo>
                <a:lnTo>
                  <a:pt x="0" y="13662"/>
                </a:lnTo>
                <a:lnTo>
                  <a:pt x="0" y="17859"/>
                </a:lnTo>
                <a:lnTo>
                  <a:pt x="4197" y="17859"/>
                </a:lnTo>
                <a:lnTo>
                  <a:pt x="4197" y="16267"/>
                </a:lnTo>
                <a:lnTo>
                  <a:pt x="6310" y="16267"/>
                </a:lnTo>
                <a:lnTo>
                  <a:pt x="6310" y="17338"/>
                </a:lnTo>
                <a:lnTo>
                  <a:pt x="7352" y="17338"/>
                </a:lnTo>
                <a:lnTo>
                  <a:pt x="7352" y="16267"/>
                </a:lnTo>
                <a:lnTo>
                  <a:pt x="8394" y="16267"/>
                </a:lnTo>
                <a:lnTo>
                  <a:pt x="8394" y="17338"/>
                </a:lnTo>
                <a:lnTo>
                  <a:pt x="9464" y="17338"/>
                </a:lnTo>
                <a:lnTo>
                  <a:pt x="9464" y="16267"/>
                </a:lnTo>
                <a:lnTo>
                  <a:pt x="10506" y="16267"/>
                </a:lnTo>
                <a:lnTo>
                  <a:pt x="10506" y="17338"/>
                </a:lnTo>
                <a:lnTo>
                  <a:pt x="11548" y="17338"/>
                </a:lnTo>
                <a:lnTo>
                  <a:pt x="11548" y="16267"/>
                </a:lnTo>
                <a:lnTo>
                  <a:pt x="13661" y="16267"/>
                </a:lnTo>
                <a:lnTo>
                  <a:pt x="13661" y="17859"/>
                </a:lnTo>
                <a:lnTo>
                  <a:pt x="17858" y="17859"/>
                </a:lnTo>
                <a:lnTo>
                  <a:pt x="17858" y="13662"/>
                </a:lnTo>
                <a:lnTo>
                  <a:pt x="16295" y="13662"/>
                </a:lnTo>
                <a:lnTo>
                  <a:pt x="16295" y="11549"/>
                </a:lnTo>
                <a:lnTo>
                  <a:pt x="17337" y="11549"/>
                </a:lnTo>
                <a:lnTo>
                  <a:pt x="17337" y="10507"/>
                </a:lnTo>
                <a:lnTo>
                  <a:pt x="16295" y="10507"/>
                </a:lnTo>
                <a:lnTo>
                  <a:pt x="16295" y="9465"/>
                </a:lnTo>
                <a:lnTo>
                  <a:pt x="17337" y="9465"/>
                </a:lnTo>
                <a:lnTo>
                  <a:pt x="17337" y="8394"/>
                </a:lnTo>
                <a:lnTo>
                  <a:pt x="16295" y="8394"/>
                </a:lnTo>
                <a:lnTo>
                  <a:pt x="16295" y="7352"/>
                </a:lnTo>
                <a:lnTo>
                  <a:pt x="17337" y="7352"/>
                </a:lnTo>
                <a:lnTo>
                  <a:pt x="17337" y="6310"/>
                </a:lnTo>
                <a:lnTo>
                  <a:pt x="16295" y="6310"/>
                </a:lnTo>
                <a:lnTo>
                  <a:pt x="16295" y="4198"/>
                </a:lnTo>
                <a:lnTo>
                  <a:pt x="17858" y="4198"/>
                </a:lnTo>
                <a:lnTo>
                  <a:pt x="17858" y="1"/>
                </a:lnTo>
                <a:lnTo>
                  <a:pt x="13661" y="1"/>
                </a:lnTo>
                <a:lnTo>
                  <a:pt x="13661" y="1564"/>
                </a:lnTo>
                <a:lnTo>
                  <a:pt x="11548" y="1564"/>
                </a:lnTo>
                <a:lnTo>
                  <a:pt x="11548" y="522"/>
                </a:lnTo>
                <a:lnTo>
                  <a:pt x="10506" y="522"/>
                </a:lnTo>
                <a:lnTo>
                  <a:pt x="10506" y="1564"/>
                </a:lnTo>
                <a:lnTo>
                  <a:pt x="9464" y="1564"/>
                </a:lnTo>
                <a:lnTo>
                  <a:pt x="9464" y="522"/>
                </a:lnTo>
                <a:lnTo>
                  <a:pt x="8394" y="522"/>
                </a:lnTo>
                <a:lnTo>
                  <a:pt x="8394" y="1564"/>
                </a:lnTo>
                <a:lnTo>
                  <a:pt x="7352" y="1564"/>
                </a:lnTo>
                <a:lnTo>
                  <a:pt x="7352" y="522"/>
                </a:lnTo>
                <a:lnTo>
                  <a:pt x="6310" y="522"/>
                </a:lnTo>
                <a:lnTo>
                  <a:pt x="6310" y="1564"/>
                </a:lnTo>
                <a:lnTo>
                  <a:pt x="4197" y="1564"/>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75"/>
          <p:cNvGrpSpPr/>
          <p:nvPr/>
        </p:nvGrpSpPr>
        <p:grpSpPr>
          <a:xfrm>
            <a:off x="7985773" y="1494157"/>
            <a:ext cx="245686" cy="283451"/>
            <a:chOff x="-3503925" y="1396400"/>
            <a:chExt cx="383525" cy="446450"/>
          </a:xfrm>
        </p:grpSpPr>
        <p:sp>
          <p:nvSpPr>
            <p:cNvPr id="3652" name="Google Shape;3652;p75"/>
            <p:cNvSpPr/>
            <p:nvPr/>
          </p:nvSpPr>
          <p:spPr>
            <a:xfrm>
              <a:off x="-3320125" y="150130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3494525" y="177337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3500300" y="140000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3503925" y="150130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3346900" y="177627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3380200" y="139640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75"/>
          <p:cNvGrpSpPr/>
          <p:nvPr/>
        </p:nvGrpSpPr>
        <p:grpSpPr>
          <a:xfrm>
            <a:off x="940898" y="2170100"/>
            <a:ext cx="188971" cy="283467"/>
            <a:chOff x="-8571775" y="2069300"/>
            <a:chExt cx="288725" cy="446475"/>
          </a:xfrm>
        </p:grpSpPr>
        <p:sp>
          <p:nvSpPr>
            <p:cNvPr id="3659" name="Google Shape;3659;p75"/>
            <p:cNvSpPr/>
            <p:nvPr/>
          </p:nvSpPr>
          <p:spPr>
            <a:xfrm>
              <a:off x="-8492900" y="2358000"/>
              <a:ext cx="26075" cy="26800"/>
            </a:xfrm>
            <a:custGeom>
              <a:avLst/>
              <a:gdLst/>
              <a:ahLst/>
              <a:cxnLst/>
              <a:rect l="l" t="t" r="r" b="b"/>
              <a:pathLst>
                <a:path w="1043" h="1072" extrusionOk="0">
                  <a:moveTo>
                    <a:pt x="1" y="1"/>
                  </a:moveTo>
                  <a:lnTo>
                    <a:pt x="1" y="1072"/>
                  </a:lnTo>
                  <a:lnTo>
                    <a:pt x="1043" y="1072"/>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8492900" y="2305900"/>
              <a:ext cx="26075" cy="26075"/>
            </a:xfrm>
            <a:custGeom>
              <a:avLst/>
              <a:gdLst/>
              <a:ahLst/>
              <a:cxnLst/>
              <a:rect l="l" t="t" r="r" b="b"/>
              <a:pathLst>
                <a:path w="1043" h="1043" extrusionOk="0">
                  <a:moveTo>
                    <a:pt x="1" y="1"/>
                  </a:moveTo>
                  <a:lnTo>
                    <a:pt x="1" y="1043"/>
                  </a:lnTo>
                  <a:lnTo>
                    <a:pt x="1043" y="1043"/>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8440800" y="2410825"/>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8440800" y="2305900"/>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8387975" y="2305900"/>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8387975" y="2358000"/>
              <a:ext cx="26075" cy="78900"/>
            </a:xfrm>
            <a:custGeom>
              <a:avLst/>
              <a:gdLst/>
              <a:ahLst/>
              <a:cxnLst/>
              <a:rect l="l" t="t" r="r" b="b"/>
              <a:pathLst>
                <a:path w="1043" h="3156" extrusionOk="0">
                  <a:moveTo>
                    <a:pt x="0" y="1"/>
                  </a:moveTo>
                  <a:lnTo>
                    <a:pt x="0" y="3156"/>
                  </a:lnTo>
                  <a:lnTo>
                    <a:pt x="1042" y="3156"/>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8440800" y="2358000"/>
              <a:ext cx="26075" cy="26800"/>
            </a:xfrm>
            <a:custGeom>
              <a:avLst/>
              <a:gdLst/>
              <a:ahLst/>
              <a:cxnLst/>
              <a:rect l="l" t="t" r="r" b="b"/>
              <a:pathLst>
                <a:path w="1043" h="1072" extrusionOk="0">
                  <a:moveTo>
                    <a:pt x="0" y="1"/>
                  </a:moveTo>
                  <a:lnTo>
                    <a:pt x="0" y="1072"/>
                  </a:lnTo>
                  <a:lnTo>
                    <a:pt x="1042" y="107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8492900" y="2410825"/>
              <a:ext cx="26075" cy="26075"/>
            </a:xfrm>
            <a:custGeom>
              <a:avLst/>
              <a:gdLst/>
              <a:ahLst/>
              <a:cxnLst/>
              <a:rect l="l" t="t" r="r" b="b"/>
              <a:pathLst>
                <a:path w="1043" h="1043" extrusionOk="0">
                  <a:moveTo>
                    <a:pt x="1" y="1"/>
                  </a:moveTo>
                  <a:lnTo>
                    <a:pt x="1" y="1043"/>
                  </a:lnTo>
                  <a:lnTo>
                    <a:pt x="1043" y="1043"/>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8571775" y="2069300"/>
              <a:ext cx="288725" cy="446475"/>
            </a:xfrm>
            <a:custGeom>
              <a:avLst/>
              <a:gdLst/>
              <a:ahLst/>
              <a:cxnLst/>
              <a:rect l="l" t="t" r="r" b="b"/>
              <a:pathLst>
                <a:path w="11549" h="17859" extrusionOk="0">
                  <a:moveTo>
                    <a:pt x="9436" y="2114"/>
                  </a:moveTo>
                  <a:lnTo>
                    <a:pt x="9436" y="5268"/>
                  </a:lnTo>
                  <a:lnTo>
                    <a:pt x="2085" y="5268"/>
                  </a:lnTo>
                  <a:lnTo>
                    <a:pt x="2085" y="2114"/>
                  </a:lnTo>
                  <a:close/>
                  <a:moveTo>
                    <a:pt x="3156" y="6310"/>
                  </a:moveTo>
                  <a:lnTo>
                    <a:pt x="3156" y="7352"/>
                  </a:lnTo>
                  <a:lnTo>
                    <a:pt x="2085" y="7352"/>
                  </a:lnTo>
                  <a:lnTo>
                    <a:pt x="2085" y="6310"/>
                  </a:lnTo>
                  <a:close/>
                  <a:moveTo>
                    <a:pt x="5239" y="6310"/>
                  </a:moveTo>
                  <a:lnTo>
                    <a:pt x="5239" y="7352"/>
                  </a:lnTo>
                  <a:lnTo>
                    <a:pt x="4198" y="7352"/>
                  </a:lnTo>
                  <a:lnTo>
                    <a:pt x="4198" y="6310"/>
                  </a:lnTo>
                  <a:close/>
                  <a:moveTo>
                    <a:pt x="7352" y="6310"/>
                  </a:moveTo>
                  <a:lnTo>
                    <a:pt x="7352" y="7352"/>
                  </a:lnTo>
                  <a:lnTo>
                    <a:pt x="6281" y="7352"/>
                  </a:lnTo>
                  <a:lnTo>
                    <a:pt x="6281" y="6310"/>
                  </a:lnTo>
                  <a:close/>
                  <a:moveTo>
                    <a:pt x="9436" y="8394"/>
                  </a:moveTo>
                  <a:lnTo>
                    <a:pt x="9436" y="15746"/>
                  </a:lnTo>
                  <a:lnTo>
                    <a:pt x="2085" y="15746"/>
                  </a:lnTo>
                  <a:lnTo>
                    <a:pt x="2085" y="8394"/>
                  </a:lnTo>
                  <a:close/>
                  <a:moveTo>
                    <a:pt x="1" y="1"/>
                  </a:moveTo>
                  <a:lnTo>
                    <a:pt x="1" y="17858"/>
                  </a:lnTo>
                  <a:lnTo>
                    <a:pt x="11549" y="17858"/>
                  </a:lnTo>
                  <a:lnTo>
                    <a:pt x="1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8492900" y="2148175"/>
              <a:ext cx="131000" cy="26075"/>
            </a:xfrm>
            <a:custGeom>
              <a:avLst/>
              <a:gdLst/>
              <a:ahLst/>
              <a:cxnLst/>
              <a:rect l="l" t="t" r="r" b="b"/>
              <a:pathLst>
                <a:path w="5240" h="1043" extrusionOk="0">
                  <a:moveTo>
                    <a:pt x="1" y="1"/>
                  </a:moveTo>
                  <a:lnTo>
                    <a:pt x="1" y="1042"/>
                  </a:lnTo>
                  <a:lnTo>
                    <a:pt x="5239" y="1042"/>
                  </a:lnTo>
                  <a:lnTo>
                    <a:pt x="5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9" name="Google Shape;3669;p75"/>
          <p:cNvSpPr/>
          <p:nvPr/>
        </p:nvSpPr>
        <p:spPr>
          <a:xfrm>
            <a:off x="1679572" y="2170108"/>
            <a:ext cx="283452" cy="283451"/>
          </a:xfrm>
          <a:custGeom>
            <a:avLst/>
            <a:gdLst/>
            <a:ahLst/>
            <a:cxnLst/>
            <a:rect l="l" t="t" r="r" b="b"/>
            <a:pathLst>
              <a:path w="17830" h="17858" extrusionOk="0">
                <a:moveTo>
                  <a:pt x="8915" y="2641"/>
                </a:moveTo>
                <a:cubicBezTo>
                  <a:pt x="10528" y="2641"/>
                  <a:pt x="12142" y="3256"/>
                  <a:pt x="13372" y="4486"/>
                </a:cubicBezTo>
                <a:cubicBezTo>
                  <a:pt x="15600" y="6715"/>
                  <a:pt x="15745" y="10101"/>
                  <a:pt x="14095" y="12474"/>
                </a:cubicBezTo>
                <a:lnTo>
                  <a:pt x="15745" y="12474"/>
                </a:lnTo>
                <a:lnTo>
                  <a:pt x="15745" y="13545"/>
                </a:lnTo>
                <a:lnTo>
                  <a:pt x="11722" y="13545"/>
                </a:lnTo>
                <a:lnTo>
                  <a:pt x="12619" y="12648"/>
                </a:lnTo>
                <a:cubicBezTo>
                  <a:pt x="14674" y="10593"/>
                  <a:pt x="14674" y="7265"/>
                  <a:pt x="12619" y="5210"/>
                </a:cubicBezTo>
                <a:cubicBezTo>
                  <a:pt x="11722" y="4313"/>
                  <a:pt x="10593" y="3821"/>
                  <a:pt x="9436" y="3705"/>
                </a:cubicBezTo>
                <a:lnTo>
                  <a:pt x="9436" y="11027"/>
                </a:lnTo>
                <a:lnTo>
                  <a:pt x="8394" y="11027"/>
                </a:lnTo>
                <a:lnTo>
                  <a:pt x="8394" y="3705"/>
                </a:lnTo>
                <a:cubicBezTo>
                  <a:pt x="7236" y="3821"/>
                  <a:pt x="6078" y="4313"/>
                  <a:pt x="5210" y="5210"/>
                </a:cubicBezTo>
                <a:cubicBezTo>
                  <a:pt x="3155" y="7265"/>
                  <a:pt x="3155" y="10593"/>
                  <a:pt x="5210" y="12648"/>
                </a:cubicBezTo>
                <a:lnTo>
                  <a:pt x="6107" y="13545"/>
                </a:lnTo>
                <a:lnTo>
                  <a:pt x="2084" y="13545"/>
                </a:lnTo>
                <a:lnTo>
                  <a:pt x="2084" y="12474"/>
                </a:lnTo>
                <a:lnTo>
                  <a:pt x="3705" y="12474"/>
                </a:lnTo>
                <a:cubicBezTo>
                  <a:pt x="2026" y="10043"/>
                  <a:pt x="2287" y="6657"/>
                  <a:pt x="4458" y="4486"/>
                </a:cubicBezTo>
                <a:cubicBezTo>
                  <a:pt x="5688" y="3256"/>
                  <a:pt x="7301" y="2641"/>
                  <a:pt x="8915" y="2641"/>
                </a:cubicBezTo>
                <a:close/>
                <a:moveTo>
                  <a:pt x="2866" y="0"/>
                </a:moveTo>
                <a:cubicBezTo>
                  <a:pt x="1274" y="0"/>
                  <a:pt x="0" y="1303"/>
                  <a:pt x="0" y="2894"/>
                </a:cubicBezTo>
                <a:lnTo>
                  <a:pt x="0" y="14963"/>
                </a:lnTo>
                <a:cubicBezTo>
                  <a:pt x="0" y="16555"/>
                  <a:pt x="1274" y="17858"/>
                  <a:pt x="2866" y="17858"/>
                </a:cubicBezTo>
                <a:lnTo>
                  <a:pt x="14964" y="17858"/>
                </a:lnTo>
                <a:cubicBezTo>
                  <a:pt x="16556" y="17858"/>
                  <a:pt x="17829" y="16555"/>
                  <a:pt x="17829" y="14963"/>
                </a:cubicBezTo>
                <a:lnTo>
                  <a:pt x="17829" y="2894"/>
                </a:lnTo>
                <a:cubicBezTo>
                  <a:pt x="17829" y="1303"/>
                  <a:pt x="16527" y="0"/>
                  <a:pt x="14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75"/>
          <p:cNvGrpSpPr/>
          <p:nvPr/>
        </p:nvGrpSpPr>
        <p:grpSpPr>
          <a:xfrm>
            <a:off x="2465480" y="2170113"/>
            <a:ext cx="283467" cy="283443"/>
            <a:chOff x="-7626075" y="2059775"/>
            <a:chExt cx="446475" cy="445875"/>
          </a:xfrm>
        </p:grpSpPr>
        <p:sp>
          <p:nvSpPr>
            <p:cNvPr id="3671" name="Google Shape;3671;p75"/>
            <p:cNvSpPr/>
            <p:nvPr/>
          </p:nvSpPr>
          <p:spPr>
            <a:xfrm>
              <a:off x="-7455300" y="223032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7325800" y="229577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7626075" y="206352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7626075" y="228275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7452400" y="235945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7361250" y="228277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7452400" y="205977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7591325" y="229577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7591325" y="223500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7455300" y="229577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5"/>
          <p:cNvGrpSpPr/>
          <p:nvPr/>
        </p:nvGrpSpPr>
        <p:grpSpPr>
          <a:xfrm>
            <a:off x="3251394" y="2170108"/>
            <a:ext cx="283467" cy="283451"/>
            <a:chOff x="-7047225" y="2063525"/>
            <a:chExt cx="446475" cy="446450"/>
          </a:xfrm>
        </p:grpSpPr>
        <p:sp>
          <p:nvSpPr>
            <p:cNvPr id="3682" name="Google Shape;3682;p75"/>
            <p:cNvSpPr/>
            <p:nvPr/>
          </p:nvSpPr>
          <p:spPr>
            <a:xfrm>
              <a:off x="-6942300" y="2325450"/>
              <a:ext cx="39100" cy="91925"/>
            </a:xfrm>
            <a:custGeom>
              <a:avLst/>
              <a:gdLst/>
              <a:ahLst/>
              <a:cxnLst/>
              <a:rect l="l" t="t" r="r" b="b"/>
              <a:pathLst>
                <a:path w="1564" h="3677" extrusionOk="0">
                  <a:moveTo>
                    <a:pt x="1" y="0"/>
                  </a:moveTo>
                  <a:lnTo>
                    <a:pt x="1" y="3676"/>
                  </a:lnTo>
                  <a:lnTo>
                    <a:pt x="1563" y="3676"/>
                  </a:lnTo>
                  <a:lnTo>
                    <a:pt x="1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6810600" y="2299400"/>
              <a:ext cx="39075" cy="118700"/>
            </a:xfrm>
            <a:custGeom>
              <a:avLst/>
              <a:gdLst/>
              <a:ahLst/>
              <a:cxnLst/>
              <a:rect l="l" t="t" r="r" b="b"/>
              <a:pathLst>
                <a:path w="1563" h="4748" extrusionOk="0">
                  <a:moveTo>
                    <a:pt x="0" y="1"/>
                  </a:moveTo>
                  <a:lnTo>
                    <a:pt x="0" y="4747"/>
                  </a:lnTo>
                  <a:lnTo>
                    <a:pt x="1563" y="4747"/>
                  </a:lnTo>
                  <a:lnTo>
                    <a:pt x="1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6876450" y="2233550"/>
              <a:ext cx="39100" cy="183825"/>
            </a:xfrm>
            <a:custGeom>
              <a:avLst/>
              <a:gdLst/>
              <a:ahLst/>
              <a:cxnLst/>
              <a:rect l="l" t="t" r="r" b="b"/>
              <a:pathLst>
                <a:path w="1564" h="7353" extrusionOk="0">
                  <a:moveTo>
                    <a:pt x="0" y="1"/>
                  </a:moveTo>
                  <a:lnTo>
                    <a:pt x="0" y="7352"/>
                  </a:lnTo>
                  <a:lnTo>
                    <a:pt x="1563" y="7352"/>
                  </a:lnTo>
                  <a:lnTo>
                    <a:pt x="1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6745500" y="2167700"/>
              <a:ext cx="39825" cy="250400"/>
            </a:xfrm>
            <a:custGeom>
              <a:avLst/>
              <a:gdLst/>
              <a:ahLst/>
              <a:cxnLst/>
              <a:rect l="l" t="t" r="r" b="b"/>
              <a:pathLst>
                <a:path w="1593" h="10016" extrusionOk="0">
                  <a:moveTo>
                    <a:pt x="1" y="1"/>
                  </a:moveTo>
                  <a:lnTo>
                    <a:pt x="1" y="10015"/>
                  </a:lnTo>
                  <a:lnTo>
                    <a:pt x="1593" y="10015"/>
                  </a:lnTo>
                  <a:lnTo>
                    <a:pt x="1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7047225" y="2063525"/>
              <a:ext cx="446475" cy="446450"/>
            </a:xfrm>
            <a:custGeom>
              <a:avLst/>
              <a:gdLst/>
              <a:ahLst/>
              <a:cxnLst/>
              <a:rect l="l" t="t" r="r" b="b"/>
              <a:pathLst>
                <a:path w="17859" h="17858" extrusionOk="0">
                  <a:moveTo>
                    <a:pt x="2085" y="0"/>
                  </a:moveTo>
                  <a:lnTo>
                    <a:pt x="232" y="1853"/>
                  </a:lnTo>
                  <a:lnTo>
                    <a:pt x="985" y="2605"/>
                  </a:lnTo>
                  <a:lnTo>
                    <a:pt x="1564" y="2026"/>
                  </a:lnTo>
                  <a:lnTo>
                    <a:pt x="1564" y="15224"/>
                  </a:lnTo>
                  <a:lnTo>
                    <a:pt x="1" y="15224"/>
                  </a:lnTo>
                  <a:lnTo>
                    <a:pt x="1" y="16266"/>
                  </a:lnTo>
                  <a:lnTo>
                    <a:pt x="1564" y="16266"/>
                  </a:lnTo>
                  <a:lnTo>
                    <a:pt x="1564" y="17858"/>
                  </a:lnTo>
                  <a:lnTo>
                    <a:pt x="2635" y="17858"/>
                  </a:lnTo>
                  <a:lnTo>
                    <a:pt x="2635" y="16266"/>
                  </a:lnTo>
                  <a:lnTo>
                    <a:pt x="15832" y="16266"/>
                  </a:lnTo>
                  <a:lnTo>
                    <a:pt x="15254" y="16874"/>
                  </a:lnTo>
                  <a:lnTo>
                    <a:pt x="15977" y="17597"/>
                  </a:lnTo>
                  <a:lnTo>
                    <a:pt x="17858" y="15745"/>
                  </a:lnTo>
                  <a:lnTo>
                    <a:pt x="15977" y="13893"/>
                  </a:lnTo>
                  <a:lnTo>
                    <a:pt x="15225" y="14645"/>
                  </a:lnTo>
                  <a:lnTo>
                    <a:pt x="15832" y="15224"/>
                  </a:lnTo>
                  <a:lnTo>
                    <a:pt x="2606" y="15224"/>
                  </a:lnTo>
                  <a:lnTo>
                    <a:pt x="2606" y="2026"/>
                  </a:lnTo>
                  <a:lnTo>
                    <a:pt x="3213" y="2605"/>
                  </a:lnTo>
                  <a:lnTo>
                    <a:pt x="3966" y="1853"/>
                  </a:lnTo>
                  <a:lnTo>
                    <a:pt x="20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6948800" y="2101875"/>
              <a:ext cx="243125" cy="129525"/>
            </a:xfrm>
            <a:custGeom>
              <a:avLst/>
              <a:gdLst/>
              <a:ahLst/>
              <a:cxnLst/>
              <a:rect l="l" t="t" r="r" b="b"/>
              <a:pathLst>
                <a:path w="9725" h="5181" extrusionOk="0">
                  <a:moveTo>
                    <a:pt x="6946" y="0"/>
                  </a:moveTo>
                  <a:lnTo>
                    <a:pt x="0" y="4284"/>
                  </a:lnTo>
                  <a:lnTo>
                    <a:pt x="550" y="5181"/>
                  </a:lnTo>
                  <a:lnTo>
                    <a:pt x="7236" y="1071"/>
                  </a:lnTo>
                  <a:lnTo>
                    <a:pt x="9725" y="1071"/>
                  </a:lnTo>
                  <a:lnTo>
                    <a:pt x="9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75"/>
          <p:cNvSpPr/>
          <p:nvPr/>
        </p:nvSpPr>
        <p:spPr>
          <a:xfrm>
            <a:off x="4037313" y="2170113"/>
            <a:ext cx="283451" cy="283451"/>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75"/>
          <p:cNvGrpSpPr/>
          <p:nvPr/>
        </p:nvGrpSpPr>
        <p:grpSpPr>
          <a:xfrm>
            <a:off x="4846857" y="2170108"/>
            <a:ext cx="236201" cy="283451"/>
            <a:chOff x="-5950300" y="2063525"/>
            <a:chExt cx="372675" cy="446450"/>
          </a:xfrm>
        </p:grpSpPr>
        <p:sp>
          <p:nvSpPr>
            <p:cNvPr id="3690" name="Google Shape;3690;p75"/>
            <p:cNvSpPr/>
            <p:nvPr/>
          </p:nvSpPr>
          <p:spPr>
            <a:xfrm>
              <a:off x="-5950300" y="2164100"/>
              <a:ext cx="172975" cy="248925"/>
            </a:xfrm>
            <a:custGeom>
              <a:avLst/>
              <a:gdLst/>
              <a:ahLst/>
              <a:cxnLst/>
              <a:rect l="l" t="t" r="r" b="b"/>
              <a:pathLst>
                <a:path w="6919" h="9957" extrusionOk="0">
                  <a:moveTo>
                    <a:pt x="1" y="0"/>
                  </a:moveTo>
                  <a:lnTo>
                    <a:pt x="1" y="9956"/>
                  </a:lnTo>
                  <a:lnTo>
                    <a:pt x="6918" y="6744"/>
                  </a:lnTo>
                  <a:lnTo>
                    <a:pt x="6918" y="318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937275" y="2362350"/>
              <a:ext cx="159950" cy="147625"/>
            </a:xfrm>
            <a:custGeom>
              <a:avLst/>
              <a:gdLst/>
              <a:ahLst/>
              <a:cxnLst/>
              <a:rect l="l" t="t" r="r" b="b"/>
              <a:pathLst>
                <a:path w="6398" h="5905" extrusionOk="0">
                  <a:moveTo>
                    <a:pt x="6397" y="1"/>
                  </a:moveTo>
                  <a:lnTo>
                    <a:pt x="1" y="2953"/>
                  </a:lnTo>
                  <a:lnTo>
                    <a:pt x="6397" y="5905"/>
                  </a:lnTo>
                  <a:lnTo>
                    <a:pt x="6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5750600" y="2362350"/>
              <a:ext cx="159950" cy="147625"/>
            </a:xfrm>
            <a:custGeom>
              <a:avLst/>
              <a:gdLst/>
              <a:ahLst/>
              <a:cxnLst/>
              <a:rect l="l" t="t" r="r" b="b"/>
              <a:pathLst>
                <a:path w="6398" h="5905" extrusionOk="0">
                  <a:moveTo>
                    <a:pt x="1" y="1"/>
                  </a:moveTo>
                  <a:lnTo>
                    <a:pt x="1" y="5905"/>
                  </a:lnTo>
                  <a:lnTo>
                    <a:pt x="6397" y="295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5750600" y="2164100"/>
              <a:ext cx="172975" cy="248925"/>
            </a:xfrm>
            <a:custGeom>
              <a:avLst/>
              <a:gdLst/>
              <a:ahLst/>
              <a:cxnLst/>
              <a:rect l="l" t="t" r="r" b="b"/>
              <a:pathLst>
                <a:path w="6919" h="9957" extrusionOk="0">
                  <a:moveTo>
                    <a:pt x="6918" y="0"/>
                  </a:moveTo>
                  <a:lnTo>
                    <a:pt x="1" y="3184"/>
                  </a:lnTo>
                  <a:lnTo>
                    <a:pt x="1" y="6773"/>
                  </a:lnTo>
                  <a:lnTo>
                    <a:pt x="6918" y="9956"/>
                  </a:lnTo>
                  <a:lnTo>
                    <a:pt x="6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5937275" y="2063525"/>
              <a:ext cx="345900" cy="157025"/>
            </a:xfrm>
            <a:custGeom>
              <a:avLst/>
              <a:gdLst/>
              <a:ahLst/>
              <a:cxnLst/>
              <a:rect l="l" t="t" r="r" b="b"/>
              <a:pathLst>
                <a:path w="13836" h="6281" extrusionOk="0">
                  <a:moveTo>
                    <a:pt x="6918" y="0"/>
                  </a:moveTo>
                  <a:lnTo>
                    <a:pt x="1" y="3097"/>
                  </a:lnTo>
                  <a:lnTo>
                    <a:pt x="6918" y="6281"/>
                  </a:lnTo>
                  <a:lnTo>
                    <a:pt x="13835" y="3097"/>
                  </a:lnTo>
                  <a:lnTo>
                    <a:pt x="6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5"/>
          <p:cNvGrpSpPr/>
          <p:nvPr/>
        </p:nvGrpSpPr>
        <p:grpSpPr>
          <a:xfrm>
            <a:off x="5609139" y="2170100"/>
            <a:ext cx="283467" cy="283467"/>
            <a:chOff x="-5458275" y="2057000"/>
            <a:chExt cx="446475" cy="446475"/>
          </a:xfrm>
        </p:grpSpPr>
        <p:sp>
          <p:nvSpPr>
            <p:cNvPr id="3696" name="Google Shape;3696;p75"/>
            <p:cNvSpPr/>
            <p:nvPr/>
          </p:nvSpPr>
          <p:spPr>
            <a:xfrm>
              <a:off x="-5458275" y="2057000"/>
              <a:ext cx="183825" cy="183825"/>
            </a:xfrm>
            <a:custGeom>
              <a:avLst/>
              <a:gdLst/>
              <a:ahLst/>
              <a:cxnLst/>
              <a:rect l="l" t="t" r="r" b="b"/>
              <a:pathLst>
                <a:path w="7353" h="7353" extrusionOk="0">
                  <a:moveTo>
                    <a:pt x="4371" y="2027"/>
                  </a:moveTo>
                  <a:lnTo>
                    <a:pt x="4371" y="3329"/>
                  </a:lnTo>
                  <a:lnTo>
                    <a:pt x="5702" y="3329"/>
                  </a:lnTo>
                  <a:lnTo>
                    <a:pt x="5702" y="4400"/>
                  </a:lnTo>
                  <a:lnTo>
                    <a:pt x="4371" y="4400"/>
                  </a:lnTo>
                  <a:lnTo>
                    <a:pt x="4371" y="5702"/>
                  </a:lnTo>
                  <a:lnTo>
                    <a:pt x="3329" y="5702"/>
                  </a:lnTo>
                  <a:lnTo>
                    <a:pt x="3329" y="4400"/>
                  </a:lnTo>
                  <a:lnTo>
                    <a:pt x="2027" y="4400"/>
                  </a:lnTo>
                  <a:lnTo>
                    <a:pt x="2027" y="3329"/>
                  </a:lnTo>
                  <a:lnTo>
                    <a:pt x="3329" y="3329"/>
                  </a:lnTo>
                  <a:lnTo>
                    <a:pt x="3329" y="2027"/>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5458275" y="2057000"/>
              <a:ext cx="446475" cy="446475"/>
            </a:xfrm>
            <a:custGeom>
              <a:avLst/>
              <a:gdLst/>
              <a:ahLst/>
              <a:cxnLst/>
              <a:rect l="l" t="t" r="r" b="b"/>
              <a:pathLst>
                <a:path w="17859" h="17859" extrusionOk="0">
                  <a:moveTo>
                    <a:pt x="8423" y="1"/>
                  </a:moveTo>
                  <a:lnTo>
                    <a:pt x="8423" y="8423"/>
                  </a:lnTo>
                  <a:lnTo>
                    <a:pt x="1" y="8423"/>
                  </a:lnTo>
                  <a:lnTo>
                    <a:pt x="1" y="9465"/>
                  </a:lnTo>
                  <a:lnTo>
                    <a:pt x="8423" y="9465"/>
                  </a:lnTo>
                  <a:lnTo>
                    <a:pt x="8423" y="17858"/>
                  </a:lnTo>
                  <a:lnTo>
                    <a:pt x="9465" y="17858"/>
                  </a:lnTo>
                  <a:lnTo>
                    <a:pt x="9465" y="9465"/>
                  </a:lnTo>
                  <a:lnTo>
                    <a:pt x="17858" y="9465"/>
                  </a:lnTo>
                  <a:lnTo>
                    <a:pt x="17858" y="8423"/>
                  </a:lnTo>
                  <a:lnTo>
                    <a:pt x="9465" y="8423"/>
                  </a:lnTo>
                  <a:lnTo>
                    <a:pt x="9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5195625" y="2057000"/>
              <a:ext cx="183825" cy="183825"/>
            </a:xfrm>
            <a:custGeom>
              <a:avLst/>
              <a:gdLst/>
              <a:ahLst/>
              <a:cxnLst/>
              <a:rect l="l" t="t" r="r" b="b"/>
              <a:pathLst>
                <a:path w="7353" h="7353" extrusionOk="0">
                  <a:moveTo>
                    <a:pt x="5355" y="3329"/>
                  </a:moveTo>
                  <a:lnTo>
                    <a:pt x="5355" y="4400"/>
                  </a:lnTo>
                  <a:lnTo>
                    <a:pt x="1680" y="4400"/>
                  </a:lnTo>
                  <a:lnTo>
                    <a:pt x="1680" y="3329"/>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5458275" y="2319650"/>
              <a:ext cx="183825" cy="183825"/>
            </a:xfrm>
            <a:custGeom>
              <a:avLst/>
              <a:gdLst/>
              <a:ahLst/>
              <a:cxnLst/>
              <a:rect l="l" t="t" r="r" b="b"/>
              <a:pathLst>
                <a:path w="7353" h="7353" extrusionOk="0">
                  <a:moveTo>
                    <a:pt x="4776" y="1824"/>
                  </a:moveTo>
                  <a:lnTo>
                    <a:pt x="5529" y="2577"/>
                  </a:lnTo>
                  <a:lnTo>
                    <a:pt x="4603" y="3503"/>
                  </a:lnTo>
                  <a:lnTo>
                    <a:pt x="5529" y="4429"/>
                  </a:lnTo>
                  <a:lnTo>
                    <a:pt x="4776" y="5182"/>
                  </a:lnTo>
                  <a:lnTo>
                    <a:pt x="3850" y="4255"/>
                  </a:lnTo>
                  <a:lnTo>
                    <a:pt x="2924" y="5182"/>
                  </a:lnTo>
                  <a:lnTo>
                    <a:pt x="2200" y="4429"/>
                  </a:lnTo>
                  <a:lnTo>
                    <a:pt x="3127" y="3503"/>
                  </a:lnTo>
                  <a:lnTo>
                    <a:pt x="2200" y="2577"/>
                  </a:lnTo>
                  <a:lnTo>
                    <a:pt x="2924" y="1824"/>
                  </a:lnTo>
                  <a:lnTo>
                    <a:pt x="3850" y="2779"/>
                  </a:lnTo>
                  <a:lnTo>
                    <a:pt x="4776" y="1824"/>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5195625" y="2319650"/>
              <a:ext cx="183825" cy="183825"/>
            </a:xfrm>
            <a:custGeom>
              <a:avLst/>
              <a:gdLst/>
              <a:ahLst/>
              <a:cxnLst/>
              <a:rect l="l" t="t" r="r" b="b"/>
              <a:pathLst>
                <a:path w="7353" h="7353" extrusionOk="0">
                  <a:moveTo>
                    <a:pt x="4024" y="898"/>
                  </a:moveTo>
                  <a:lnTo>
                    <a:pt x="4024" y="1940"/>
                  </a:lnTo>
                  <a:lnTo>
                    <a:pt x="2982" y="1940"/>
                  </a:lnTo>
                  <a:lnTo>
                    <a:pt x="2982" y="898"/>
                  </a:lnTo>
                  <a:close/>
                  <a:moveTo>
                    <a:pt x="5326" y="2982"/>
                  </a:moveTo>
                  <a:lnTo>
                    <a:pt x="5326" y="4024"/>
                  </a:lnTo>
                  <a:lnTo>
                    <a:pt x="1651" y="4024"/>
                  </a:lnTo>
                  <a:lnTo>
                    <a:pt x="1651" y="2982"/>
                  </a:lnTo>
                  <a:close/>
                  <a:moveTo>
                    <a:pt x="4024" y="5095"/>
                  </a:moveTo>
                  <a:lnTo>
                    <a:pt x="4024" y="6137"/>
                  </a:lnTo>
                  <a:lnTo>
                    <a:pt x="2982" y="6137"/>
                  </a:lnTo>
                  <a:lnTo>
                    <a:pt x="2982" y="5095"/>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5"/>
          <p:cNvGrpSpPr/>
          <p:nvPr/>
        </p:nvGrpSpPr>
        <p:grpSpPr>
          <a:xfrm>
            <a:off x="6395044" y="2170108"/>
            <a:ext cx="283486" cy="283451"/>
            <a:chOff x="-4911250" y="2064975"/>
            <a:chExt cx="448625" cy="446450"/>
          </a:xfrm>
        </p:grpSpPr>
        <p:sp>
          <p:nvSpPr>
            <p:cNvPr id="3702" name="Google Shape;3702;p75"/>
            <p:cNvSpPr/>
            <p:nvPr/>
          </p:nvSpPr>
          <p:spPr>
            <a:xfrm>
              <a:off x="-4688400" y="206497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558875" y="220605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4688400" y="211777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4632675" y="215685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688400" y="208740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4911250" y="209102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840350" y="231460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75"/>
          <p:cNvGrpSpPr/>
          <p:nvPr/>
        </p:nvGrpSpPr>
        <p:grpSpPr>
          <a:xfrm>
            <a:off x="7180976" y="2170100"/>
            <a:ext cx="283451" cy="283467"/>
            <a:chOff x="-4331675" y="2057725"/>
            <a:chExt cx="446450" cy="446475"/>
          </a:xfrm>
        </p:grpSpPr>
        <p:sp>
          <p:nvSpPr>
            <p:cNvPr id="3710" name="Google Shape;3710;p75"/>
            <p:cNvSpPr/>
            <p:nvPr/>
          </p:nvSpPr>
          <p:spPr>
            <a:xfrm>
              <a:off x="-4304900" y="2294325"/>
              <a:ext cx="183800" cy="183100"/>
            </a:xfrm>
            <a:custGeom>
              <a:avLst/>
              <a:gdLst/>
              <a:ahLst/>
              <a:cxnLst/>
              <a:rect l="l" t="t" r="r" b="b"/>
              <a:pathLst>
                <a:path w="7352" h="7324" extrusionOk="0">
                  <a:moveTo>
                    <a:pt x="0" y="1"/>
                  </a:moveTo>
                  <a:cubicBezTo>
                    <a:pt x="261" y="3908"/>
                    <a:pt x="3415" y="7063"/>
                    <a:pt x="7352" y="7323"/>
                  </a:cubicBez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304900" y="2084500"/>
              <a:ext cx="183800" cy="183100"/>
            </a:xfrm>
            <a:custGeom>
              <a:avLst/>
              <a:gdLst/>
              <a:ahLst/>
              <a:cxnLst/>
              <a:rect l="l" t="t" r="r" b="b"/>
              <a:pathLst>
                <a:path w="7352" h="7324" extrusionOk="0">
                  <a:moveTo>
                    <a:pt x="7352" y="1"/>
                  </a:moveTo>
                  <a:cubicBezTo>
                    <a:pt x="3415" y="261"/>
                    <a:pt x="261" y="3387"/>
                    <a:pt x="0" y="7323"/>
                  </a:cubicBezTo>
                  <a:lnTo>
                    <a:pt x="7352" y="7323"/>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4095075" y="2294325"/>
              <a:ext cx="183100" cy="183100"/>
            </a:xfrm>
            <a:custGeom>
              <a:avLst/>
              <a:gdLst/>
              <a:ahLst/>
              <a:cxnLst/>
              <a:rect l="l" t="t" r="r" b="b"/>
              <a:pathLst>
                <a:path w="7324" h="7324" extrusionOk="0">
                  <a:moveTo>
                    <a:pt x="1" y="1"/>
                  </a:moveTo>
                  <a:lnTo>
                    <a:pt x="1" y="7323"/>
                  </a:lnTo>
                  <a:cubicBezTo>
                    <a:pt x="3937" y="7063"/>
                    <a:pt x="7063" y="3937"/>
                    <a:pt x="7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4121125" y="2477400"/>
              <a:ext cx="26075" cy="26800"/>
            </a:xfrm>
            <a:custGeom>
              <a:avLst/>
              <a:gdLst/>
              <a:ahLst/>
              <a:cxnLst/>
              <a:rect l="l" t="t" r="r" b="b"/>
              <a:pathLst>
                <a:path w="1043" h="1072" extrusionOk="0">
                  <a:moveTo>
                    <a:pt x="1" y="0"/>
                  </a:moveTo>
                  <a:lnTo>
                    <a:pt x="1" y="1071"/>
                  </a:lnTo>
                  <a:lnTo>
                    <a:pt x="1043" y="1071"/>
                  </a:lnTo>
                  <a:lnTo>
                    <a:pt x="1043" y="0"/>
                  </a:lnTo>
                  <a:cubicBezTo>
                    <a:pt x="869" y="15"/>
                    <a:pt x="695" y="22"/>
                    <a:pt x="522" y="22"/>
                  </a:cubicBezTo>
                  <a:cubicBezTo>
                    <a:pt x="348" y="22"/>
                    <a:pt x="174" y="1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4121125" y="2057725"/>
              <a:ext cx="26075" cy="26800"/>
            </a:xfrm>
            <a:custGeom>
              <a:avLst/>
              <a:gdLst/>
              <a:ahLst/>
              <a:cxnLst/>
              <a:rect l="l" t="t" r="r" b="b"/>
              <a:pathLst>
                <a:path w="1043" h="1072" extrusionOk="0">
                  <a:moveTo>
                    <a:pt x="1" y="1"/>
                  </a:moveTo>
                  <a:lnTo>
                    <a:pt x="1" y="1072"/>
                  </a:lnTo>
                  <a:cubicBezTo>
                    <a:pt x="174" y="1057"/>
                    <a:pt x="348" y="1050"/>
                    <a:pt x="522" y="1050"/>
                  </a:cubicBezTo>
                  <a:cubicBezTo>
                    <a:pt x="695" y="1050"/>
                    <a:pt x="869" y="1057"/>
                    <a:pt x="1043" y="1072"/>
                  </a:cubicBez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3912000" y="2267575"/>
              <a:ext cx="26775" cy="26775"/>
            </a:xfrm>
            <a:custGeom>
              <a:avLst/>
              <a:gdLst/>
              <a:ahLst/>
              <a:cxnLst/>
              <a:rect l="l" t="t" r="r" b="b"/>
              <a:pathLst>
                <a:path w="1071" h="1071" extrusionOk="0">
                  <a:moveTo>
                    <a:pt x="0" y="0"/>
                  </a:moveTo>
                  <a:cubicBezTo>
                    <a:pt x="29" y="376"/>
                    <a:pt x="29" y="695"/>
                    <a:pt x="0" y="1071"/>
                  </a:cubicBezTo>
                  <a:lnTo>
                    <a:pt x="1071" y="1071"/>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4331675" y="2267575"/>
              <a:ext cx="26800" cy="26775"/>
            </a:xfrm>
            <a:custGeom>
              <a:avLst/>
              <a:gdLst/>
              <a:ahLst/>
              <a:cxnLst/>
              <a:rect l="l" t="t" r="r" b="b"/>
              <a:pathLst>
                <a:path w="1072" h="1071" extrusionOk="0">
                  <a:moveTo>
                    <a:pt x="0" y="0"/>
                  </a:moveTo>
                  <a:lnTo>
                    <a:pt x="0" y="1071"/>
                  </a:lnTo>
                  <a:lnTo>
                    <a:pt x="1071" y="1071"/>
                  </a:lnTo>
                  <a:cubicBezTo>
                    <a:pt x="1071" y="695"/>
                    <a:pt x="1071" y="376"/>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4095075" y="2084500"/>
              <a:ext cx="116525" cy="113625"/>
            </a:xfrm>
            <a:custGeom>
              <a:avLst/>
              <a:gdLst/>
              <a:ahLst/>
              <a:cxnLst/>
              <a:rect l="l" t="t" r="r" b="b"/>
              <a:pathLst>
                <a:path w="4661" h="4545" extrusionOk="0">
                  <a:moveTo>
                    <a:pt x="1" y="1"/>
                  </a:moveTo>
                  <a:lnTo>
                    <a:pt x="1" y="3676"/>
                  </a:lnTo>
                  <a:cubicBezTo>
                    <a:pt x="753" y="3792"/>
                    <a:pt x="1477" y="4081"/>
                    <a:pt x="2055" y="4545"/>
                  </a:cubicBezTo>
                  <a:lnTo>
                    <a:pt x="4660" y="1940"/>
                  </a:lnTo>
                  <a:cubicBezTo>
                    <a:pt x="3358" y="782"/>
                    <a:pt x="1737" y="11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4025600" y="2151075"/>
              <a:ext cx="113625" cy="116525"/>
            </a:xfrm>
            <a:custGeom>
              <a:avLst/>
              <a:gdLst/>
              <a:ahLst/>
              <a:cxnLst/>
              <a:rect l="l" t="t" r="r" b="b"/>
              <a:pathLst>
                <a:path w="4545" h="4661" extrusionOk="0">
                  <a:moveTo>
                    <a:pt x="2634" y="0"/>
                  </a:moveTo>
                  <a:lnTo>
                    <a:pt x="0" y="2634"/>
                  </a:lnTo>
                  <a:cubicBezTo>
                    <a:pt x="463" y="3213"/>
                    <a:pt x="753" y="3908"/>
                    <a:pt x="868" y="4660"/>
                  </a:cubicBezTo>
                  <a:lnTo>
                    <a:pt x="4544" y="4660"/>
                  </a:lnTo>
                  <a:cubicBezTo>
                    <a:pt x="4428" y="2923"/>
                    <a:pt x="3763" y="1303"/>
                    <a:pt x="2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3978575" y="2107650"/>
              <a:ext cx="43425" cy="43450"/>
            </a:xfrm>
            <a:custGeom>
              <a:avLst/>
              <a:gdLst/>
              <a:ahLst/>
              <a:cxnLst/>
              <a:rect l="l" t="t" r="r" b="b"/>
              <a:pathLst>
                <a:path w="1737" h="1738" extrusionOk="0">
                  <a:moveTo>
                    <a:pt x="1013" y="1"/>
                  </a:moveTo>
                  <a:lnTo>
                    <a:pt x="0" y="1014"/>
                  </a:lnTo>
                  <a:cubicBezTo>
                    <a:pt x="261" y="1245"/>
                    <a:pt x="521" y="1477"/>
                    <a:pt x="753" y="1737"/>
                  </a:cubicBezTo>
                  <a:lnTo>
                    <a:pt x="1737" y="724"/>
                  </a:lnTo>
                  <a:lnTo>
                    <a:pt x="1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4095075" y="2198100"/>
              <a:ext cx="69500" cy="69500"/>
            </a:xfrm>
            <a:custGeom>
              <a:avLst/>
              <a:gdLst/>
              <a:ahLst/>
              <a:cxnLst/>
              <a:rect l="l" t="t" r="r" b="b"/>
              <a:pathLst>
                <a:path w="2780" h="2780" extrusionOk="0">
                  <a:moveTo>
                    <a:pt x="2055" y="1"/>
                  </a:moveTo>
                  <a:lnTo>
                    <a:pt x="1303" y="753"/>
                  </a:lnTo>
                  <a:cubicBezTo>
                    <a:pt x="927" y="464"/>
                    <a:pt x="464" y="290"/>
                    <a:pt x="1" y="203"/>
                  </a:cubicBezTo>
                  <a:lnTo>
                    <a:pt x="1" y="2779"/>
                  </a:lnTo>
                  <a:lnTo>
                    <a:pt x="2576" y="2779"/>
                  </a:lnTo>
                  <a:cubicBezTo>
                    <a:pt x="2490" y="2316"/>
                    <a:pt x="2316" y="1853"/>
                    <a:pt x="2055" y="1477"/>
                  </a:cubicBezTo>
                  <a:lnTo>
                    <a:pt x="2779" y="753"/>
                  </a:lnTo>
                  <a:cubicBezTo>
                    <a:pt x="2576" y="464"/>
                    <a:pt x="2316" y="203"/>
                    <a:pt x="2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1" name="Google Shape;3721;p75"/>
          <p:cNvSpPr/>
          <p:nvPr/>
        </p:nvSpPr>
        <p:spPr>
          <a:xfrm>
            <a:off x="7966872" y="2174827"/>
            <a:ext cx="283480" cy="274013"/>
          </a:xfrm>
          <a:custGeom>
            <a:avLst/>
            <a:gdLst/>
            <a:ahLst/>
            <a:cxnLst/>
            <a:rect l="l" t="t" r="r" b="b"/>
            <a:pathLst>
              <a:path w="18727" h="17851" extrusionOk="0">
                <a:moveTo>
                  <a:pt x="11549" y="5239"/>
                </a:moveTo>
                <a:lnTo>
                  <a:pt x="11549" y="7352"/>
                </a:lnTo>
                <a:lnTo>
                  <a:pt x="10478" y="7352"/>
                </a:lnTo>
                <a:lnTo>
                  <a:pt x="10478" y="6281"/>
                </a:lnTo>
                <a:lnTo>
                  <a:pt x="7670" y="6281"/>
                </a:lnTo>
                <a:lnTo>
                  <a:pt x="8973" y="8915"/>
                </a:lnTo>
                <a:lnTo>
                  <a:pt x="7670" y="11549"/>
                </a:lnTo>
                <a:lnTo>
                  <a:pt x="10478" y="11549"/>
                </a:lnTo>
                <a:lnTo>
                  <a:pt x="10478" y="10507"/>
                </a:lnTo>
                <a:lnTo>
                  <a:pt x="11549" y="10507"/>
                </a:lnTo>
                <a:lnTo>
                  <a:pt x="11549" y="12591"/>
                </a:lnTo>
                <a:lnTo>
                  <a:pt x="5963" y="12591"/>
                </a:lnTo>
                <a:lnTo>
                  <a:pt x="7815" y="8915"/>
                </a:lnTo>
                <a:lnTo>
                  <a:pt x="5963" y="5239"/>
                </a:lnTo>
                <a:close/>
                <a:moveTo>
                  <a:pt x="8915" y="1"/>
                </a:moveTo>
                <a:cubicBezTo>
                  <a:pt x="3995" y="1"/>
                  <a:pt x="0" y="3995"/>
                  <a:pt x="0" y="8915"/>
                </a:cubicBezTo>
                <a:cubicBezTo>
                  <a:pt x="0" y="11288"/>
                  <a:pt x="927" y="13546"/>
                  <a:pt x="2605" y="15224"/>
                </a:cubicBezTo>
                <a:cubicBezTo>
                  <a:pt x="4356" y="16975"/>
                  <a:pt x="6643" y="17851"/>
                  <a:pt x="8926" y="17851"/>
                </a:cubicBezTo>
                <a:cubicBezTo>
                  <a:pt x="11209" y="17851"/>
                  <a:pt x="13488" y="16975"/>
                  <a:pt x="15224" y="15224"/>
                </a:cubicBezTo>
                <a:cubicBezTo>
                  <a:pt x="18726" y="11751"/>
                  <a:pt x="18726" y="6108"/>
                  <a:pt x="15224" y="2605"/>
                </a:cubicBezTo>
                <a:cubicBezTo>
                  <a:pt x="13546" y="927"/>
                  <a:pt x="11288"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2" name="Google Shape;3722;p75"/>
          <p:cNvGrpSpPr/>
          <p:nvPr/>
        </p:nvGrpSpPr>
        <p:grpSpPr>
          <a:xfrm>
            <a:off x="926720" y="2846052"/>
            <a:ext cx="217328" cy="283467"/>
            <a:chOff x="-8577550" y="2698075"/>
            <a:chExt cx="341550" cy="446475"/>
          </a:xfrm>
        </p:grpSpPr>
        <p:sp>
          <p:nvSpPr>
            <p:cNvPr id="3723" name="Google Shape;3723;p75"/>
            <p:cNvSpPr/>
            <p:nvPr/>
          </p:nvSpPr>
          <p:spPr>
            <a:xfrm>
              <a:off x="-8576825" y="278997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8577550" y="269807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5"/>
          <p:cNvGrpSpPr/>
          <p:nvPr/>
        </p:nvGrpSpPr>
        <p:grpSpPr>
          <a:xfrm>
            <a:off x="1722081" y="2846060"/>
            <a:ext cx="198434" cy="283451"/>
            <a:chOff x="-8081925" y="2682175"/>
            <a:chExt cx="314775" cy="446450"/>
          </a:xfrm>
        </p:grpSpPr>
        <p:sp>
          <p:nvSpPr>
            <p:cNvPr id="3726" name="Google Shape;3726;p75"/>
            <p:cNvSpPr/>
            <p:nvPr/>
          </p:nvSpPr>
          <p:spPr>
            <a:xfrm>
              <a:off x="-8003050" y="2682175"/>
              <a:ext cx="157050" cy="52825"/>
            </a:xfrm>
            <a:custGeom>
              <a:avLst/>
              <a:gdLst/>
              <a:ahLst/>
              <a:cxnLst/>
              <a:rect l="l" t="t" r="r" b="b"/>
              <a:pathLst>
                <a:path w="6282" h="2113" extrusionOk="0">
                  <a:moveTo>
                    <a:pt x="1" y="0"/>
                  </a:moveTo>
                  <a:lnTo>
                    <a:pt x="1" y="2113"/>
                  </a:lnTo>
                  <a:lnTo>
                    <a:pt x="6281" y="2113"/>
                  </a:lnTo>
                  <a:lnTo>
                    <a:pt x="6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8081925" y="2708925"/>
              <a:ext cx="314775" cy="419700"/>
            </a:xfrm>
            <a:custGeom>
              <a:avLst/>
              <a:gdLst/>
              <a:ahLst/>
              <a:cxnLst/>
              <a:rect l="l" t="t" r="r" b="b"/>
              <a:pathLst>
                <a:path w="12591" h="16788" extrusionOk="0">
                  <a:moveTo>
                    <a:pt x="10507" y="4198"/>
                  </a:moveTo>
                  <a:lnTo>
                    <a:pt x="10507" y="5240"/>
                  </a:lnTo>
                  <a:lnTo>
                    <a:pt x="6108" y="5240"/>
                  </a:lnTo>
                  <a:lnTo>
                    <a:pt x="4719" y="7989"/>
                  </a:lnTo>
                  <a:lnTo>
                    <a:pt x="3358" y="5240"/>
                  </a:lnTo>
                  <a:lnTo>
                    <a:pt x="2085" y="5240"/>
                  </a:lnTo>
                  <a:lnTo>
                    <a:pt x="2085" y="4198"/>
                  </a:lnTo>
                  <a:lnTo>
                    <a:pt x="3995" y="4198"/>
                  </a:lnTo>
                  <a:lnTo>
                    <a:pt x="4719" y="5645"/>
                  </a:lnTo>
                  <a:lnTo>
                    <a:pt x="5442" y="4198"/>
                  </a:lnTo>
                  <a:close/>
                  <a:moveTo>
                    <a:pt x="8365" y="6310"/>
                  </a:moveTo>
                  <a:lnTo>
                    <a:pt x="9118" y="7034"/>
                  </a:lnTo>
                  <a:lnTo>
                    <a:pt x="8568" y="7613"/>
                  </a:lnTo>
                  <a:lnTo>
                    <a:pt x="9118" y="8163"/>
                  </a:lnTo>
                  <a:lnTo>
                    <a:pt x="8365" y="8886"/>
                  </a:lnTo>
                  <a:lnTo>
                    <a:pt x="7815" y="8336"/>
                  </a:lnTo>
                  <a:lnTo>
                    <a:pt x="7266" y="8886"/>
                  </a:lnTo>
                  <a:lnTo>
                    <a:pt x="6513" y="8163"/>
                  </a:lnTo>
                  <a:lnTo>
                    <a:pt x="7063" y="7613"/>
                  </a:lnTo>
                  <a:lnTo>
                    <a:pt x="6513" y="7034"/>
                  </a:lnTo>
                  <a:lnTo>
                    <a:pt x="7266" y="6310"/>
                  </a:lnTo>
                  <a:lnTo>
                    <a:pt x="7815" y="6860"/>
                  </a:lnTo>
                  <a:lnTo>
                    <a:pt x="8365" y="6310"/>
                  </a:lnTo>
                  <a:close/>
                  <a:moveTo>
                    <a:pt x="7873" y="10478"/>
                  </a:moveTo>
                  <a:lnTo>
                    <a:pt x="7873" y="11549"/>
                  </a:lnTo>
                  <a:lnTo>
                    <a:pt x="4719" y="11549"/>
                  </a:lnTo>
                  <a:lnTo>
                    <a:pt x="4719" y="10478"/>
                  </a:lnTo>
                  <a:close/>
                  <a:moveTo>
                    <a:pt x="7873" y="12591"/>
                  </a:moveTo>
                  <a:lnTo>
                    <a:pt x="7873" y="13633"/>
                  </a:lnTo>
                  <a:lnTo>
                    <a:pt x="4719" y="13633"/>
                  </a:lnTo>
                  <a:lnTo>
                    <a:pt x="4719" y="12591"/>
                  </a:lnTo>
                  <a:close/>
                  <a:moveTo>
                    <a:pt x="1" y="1"/>
                  </a:moveTo>
                  <a:lnTo>
                    <a:pt x="1" y="16788"/>
                  </a:lnTo>
                  <a:lnTo>
                    <a:pt x="12591" y="16788"/>
                  </a:lnTo>
                  <a:lnTo>
                    <a:pt x="12591" y="1"/>
                  </a:lnTo>
                  <a:lnTo>
                    <a:pt x="10507" y="1"/>
                  </a:lnTo>
                  <a:lnTo>
                    <a:pt x="10507" y="2114"/>
                  </a:lnTo>
                  <a:lnTo>
                    <a:pt x="2085" y="2114"/>
                  </a:lnTo>
                  <a:lnTo>
                    <a:pt x="2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5"/>
          <p:cNvGrpSpPr/>
          <p:nvPr/>
        </p:nvGrpSpPr>
        <p:grpSpPr>
          <a:xfrm>
            <a:off x="2465488" y="2855495"/>
            <a:ext cx="283451" cy="264582"/>
            <a:chOff x="-7666575" y="2720525"/>
            <a:chExt cx="446450" cy="422925"/>
          </a:xfrm>
        </p:grpSpPr>
        <p:sp>
          <p:nvSpPr>
            <p:cNvPr id="3729" name="Google Shape;3729;p75"/>
            <p:cNvSpPr/>
            <p:nvPr/>
          </p:nvSpPr>
          <p:spPr>
            <a:xfrm>
              <a:off x="-7633300" y="272052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7666575" y="303815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7299025" y="303815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7587000" y="301175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7311325" y="276247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7639825" y="277550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75"/>
          <p:cNvGrpSpPr/>
          <p:nvPr/>
        </p:nvGrpSpPr>
        <p:grpSpPr>
          <a:xfrm>
            <a:off x="3251394" y="2846059"/>
            <a:ext cx="283467" cy="283452"/>
            <a:chOff x="-7030575" y="2722675"/>
            <a:chExt cx="446475" cy="445750"/>
          </a:xfrm>
        </p:grpSpPr>
        <p:sp>
          <p:nvSpPr>
            <p:cNvPr id="3736" name="Google Shape;3736;p75"/>
            <p:cNvSpPr/>
            <p:nvPr/>
          </p:nvSpPr>
          <p:spPr>
            <a:xfrm>
              <a:off x="-6676025" y="2958575"/>
              <a:ext cx="91925" cy="183800"/>
            </a:xfrm>
            <a:custGeom>
              <a:avLst/>
              <a:gdLst/>
              <a:ahLst/>
              <a:cxnLst/>
              <a:rect l="l" t="t" r="r" b="b"/>
              <a:pathLst>
                <a:path w="3677" h="7352" extrusionOk="0">
                  <a:moveTo>
                    <a:pt x="0" y="0"/>
                  </a:moveTo>
                  <a:lnTo>
                    <a:pt x="0" y="7352"/>
                  </a:lnTo>
                  <a:lnTo>
                    <a:pt x="3676" y="36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768650" y="2916600"/>
              <a:ext cx="65150" cy="64425"/>
            </a:xfrm>
            <a:custGeom>
              <a:avLst/>
              <a:gdLst/>
              <a:ahLst/>
              <a:cxnLst/>
              <a:rect l="l" t="t" r="r" b="b"/>
              <a:pathLst>
                <a:path w="2606" h="2577" extrusionOk="0">
                  <a:moveTo>
                    <a:pt x="753" y="1"/>
                  </a:moveTo>
                  <a:lnTo>
                    <a:pt x="1" y="724"/>
                  </a:lnTo>
                  <a:lnTo>
                    <a:pt x="580" y="1274"/>
                  </a:lnTo>
                  <a:lnTo>
                    <a:pt x="1" y="1853"/>
                  </a:lnTo>
                  <a:lnTo>
                    <a:pt x="753" y="2576"/>
                  </a:lnTo>
                  <a:lnTo>
                    <a:pt x="1303" y="2026"/>
                  </a:lnTo>
                  <a:lnTo>
                    <a:pt x="1853" y="2576"/>
                  </a:lnTo>
                  <a:lnTo>
                    <a:pt x="2606" y="1853"/>
                  </a:lnTo>
                  <a:lnTo>
                    <a:pt x="2056" y="1274"/>
                  </a:lnTo>
                  <a:lnTo>
                    <a:pt x="2606" y="724"/>
                  </a:lnTo>
                  <a:lnTo>
                    <a:pt x="1853" y="1"/>
                  </a:lnTo>
                  <a:lnTo>
                    <a:pt x="1303" y="550"/>
                  </a:lnTo>
                  <a:lnTo>
                    <a:pt x="7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7030575" y="2844975"/>
              <a:ext cx="70925" cy="74550"/>
            </a:xfrm>
            <a:custGeom>
              <a:avLst/>
              <a:gdLst/>
              <a:ahLst/>
              <a:cxnLst/>
              <a:rect l="l" t="t" r="r" b="b"/>
              <a:pathLst>
                <a:path w="2837" h="2982" extrusionOk="0">
                  <a:moveTo>
                    <a:pt x="753" y="0"/>
                  </a:moveTo>
                  <a:lnTo>
                    <a:pt x="1" y="724"/>
                  </a:lnTo>
                  <a:lnTo>
                    <a:pt x="898" y="1621"/>
                  </a:lnTo>
                  <a:lnTo>
                    <a:pt x="898" y="2981"/>
                  </a:lnTo>
                  <a:lnTo>
                    <a:pt x="1969" y="2981"/>
                  </a:lnTo>
                  <a:lnTo>
                    <a:pt x="1969" y="1621"/>
                  </a:lnTo>
                  <a:lnTo>
                    <a:pt x="2837" y="724"/>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977025" y="2722675"/>
              <a:ext cx="183075" cy="91925"/>
            </a:xfrm>
            <a:custGeom>
              <a:avLst/>
              <a:gdLst/>
              <a:ahLst/>
              <a:cxnLst/>
              <a:rect l="l" t="t" r="r" b="b"/>
              <a:pathLst>
                <a:path w="7323" h="3677" extrusionOk="0">
                  <a:moveTo>
                    <a:pt x="3676" y="1"/>
                  </a:moveTo>
                  <a:lnTo>
                    <a:pt x="0" y="3677"/>
                  </a:lnTo>
                  <a:lnTo>
                    <a:pt x="7323" y="3677"/>
                  </a:lnTo>
                  <a:lnTo>
                    <a:pt x="3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689050" y="2853650"/>
              <a:ext cx="65875" cy="26800"/>
            </a:xfrm>
            <a:custGeom>
              <a:avLst/>
              <a:gdLst/>
              <a:ahLst/>
              <a:cxnLst/>
              <a:rect l="l" t="t" r="r" b="b"/>
              <a:pathLst>
                <a:path w="2635" h="1072" extrusionOk="0">
                  <a:moveTo>
                    <a:pt x="0" y="1"/>
                  </a:moveTo>
                  <a:lnTo>
                    <a:pt x="0" y="1071"/>
                  </a:lnTo>
                  <a:lnTo>
                    <a:pt x="2634" y="1071"/>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689050" y="2801550"/>
              <a:ext cx="65875" cy="26075"/>
            </a:xfrm>
            <a:custGeom>
              <a:avLst/>
              <a:gdLst/>
              <a:ahLst/>
              <a:cxnLst/>
              <a:rect l="l" t="t" r="r" b="b"/>
              <a:pathLst>
                <a:path w="2635" h="1043" extrusionOk="0">
                  <a:moveTo>
                    <a:pt x="0" y="1"/>
                  </a:moveTo>
                  <a:lnTo>
                    <a:pt x="0" y="1043"/>
                  </a:lnTo>
                  <a:lnTo>
                    <a:pt x="2634" y="1043"/>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7029125" y="2840625"/>
              <a:ext cx="327075" cy="327800"/>
            </a:xfrm>
            <a:custGeom>
              <a:avLst/>
              <a:gdLst/>
              <a:ahLst/>
              <a:cxnLst/>
              <a:rect l="l" t="t" r="r" b="b"/>
              <a:pathLst>
                <a:path w="13083" h="13112" extrusionOk="0">
                  <a:moveTo>
                    <a:pt x="4689" y="1"/>
                  </a:moveTo>
                  <a:lnTo>
                    <a:pt x="4689" y="7352"/>
                  </a:lnTo>
                  <a:lnTo>
                    <a:pt x="0" y="7352"/>
                  </a:lnTo>
                  <a:lnTo>
                    <a:pt x="0" y="9436"/>
                  </a:lnTo>
                  <a:lnTo>
                    <a:pt x="4689" y="9436"/>
                  </a:lnTo>
                  <a:lnTo>
                    <a:pt x="4689" y="13112"/>
                  </a:lnTo>
                  <a:lnTo>
                    <a:pt x="6802" y="13112"/>
                  </a:lnTo>
                  <a:lnTo>
                    <a:pt x="6802" y="9436"/>
                  </a:lnTo>
                  <a:lnTo>
                    <a:pt x="13082" y="9436"/>
                  </a:lnTo>
                  <a:lnTo>
                    <a:pt x="13082" y="7352"/>
                  </a:lnTo>
                  <a:lnTo>
                    <a:pt x="6802" y="7352"/>
                  </a:lnTo>
                  <a:lnTo>
                    <a:pt x="6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5"/>
          <p:cNvGrpSpPr/>
          <p:nvPr/>
        </p:nvGrpSpPr>
        <p:grpSpPr>
          <a:xfrm>
            <a:off x="4065656" y="2846052"/>
            <a:ext cx="226772" cy="283467"/>
            <a:chOff x="-6475600" y="2739325"/>
            <a:chExt cx="367600" cy="446475"/>
          </a:xfrm>
        </p:grpSpPr>
        <p:sp>
          <p:nvSpPr>
            <p:cNvPr id="3744" name="Google Shape;3744;p75"/>
            <p:cNvSpPr/>
            <p:nvPr/>
          </p:nvSpPr>
          <p:spPr>
            <a:xfrm>
              <a:off x="-6475600" y="2739325"/>
              <a:ext cx="236625" cy="210575"/>
            </a:xfrm>
            <a:custGeom>
              <a:avLst/>
              <a:gdLst/>
              <a:ahLst/>
              <a:cxnLst/>
              <a:rect l="l" t="t" r="r" b="b"/>
              <a:pathLst>
                <a:path w="9465" h="8423" extrusionOk="0">
                  <a:moveTo>
                    <a:pt x="3705" y="1592"/>
                  </a:moveTo>
                  <a:lnTo>
                    <a:pt x="3705" y="2634"/>
                  </a:lnTo>
                  <a:lnTo>
                    <a:pt x="2634" y="2634"/>
                  </a:lnTo>
                  <a:lnTo>
                    <a:pt x="2634" y="1592"/>
                  </a:lnTo>
                  <a:close/>
                  <a:moveTo>
                    <a:pt x="6831" y="1592"/>
                  </a:moveTo>
                  <a:lnTo>
                    <a:pt x="6831" y="2634"/>
                  </a:lnTo>
                  <a:lnTo>
                    <a:pt x="5789" y="2634"/>
                  </a:lnTo>
                  <a:lnTo>
                    <a:pt x="5789" y="1592"/>
                  </a:lnTo>
                  <a:close/>
                  <a:moveTo>
                    <a:pt x="3705" y="3676"/>
                  </a:moveTo>
                  <a:lnTo>
                    <a:pt x="3705" y="4747"/>
                  </a:lnTo>
                  <a:lnTo>
                    <a:pt x="2634" y="4747"/>
                  </a:lnTo>
                  <a:lnTo>
                    <a:pt x="2634" y="3676"/>
                  </a:lnTo>
                  <a:close/>
                  <a:moveTo>
                    <a:pt x="6831" y="3676"/>
                  </a:moveTo>
                  <a:lnTo>
                    <a:pt x="6831" y="4747"/>
                  </a:lnTo>
                  <a:lnTo>
                    <a:pt x="5789" y="4747"/>
                  </a:lnTo>
                  <a:lnTo>
                    <a:pt x="5789" y="3676"/>
                  </a:lnTo>
                  <a:close/>
                  <a:moveTo>
                    <a:pt x="3705" y="5789"/>
                  </a:moveTo>
                  <a:lnTo>
                    <a:pt x="3705" y="6831"/>
                  </a:lnTo>
                  <a:lnTo>
                    <a:pt x="2634" y="6831"/>
                  </a:lnTo>
                  <a:lnTo>
                    <a:pt x="2634" y="5789"/>
                  </a:lnTo>
                  <a:close/>
                  <a:moveTo>
                    <a:pt x="6831" y="5789"/>
                  </a:moveTo>
                  <a:lnTo>
                    <a:pt x="6831" y="6831"/>
                  </a:lnTo>
                  <a:lnTo>
                    <a:pt x="5789" y="6831"/>
                  </a:lnTo>
                  <a:lnTo>
                    <a:pt x="5789" y="5789"/>
                  </a:lnTo>
                  <a:close/>
                  <a:moveTo>
                    <a:pt x="0" y="1"/>
                  </a:moveTo>
                  <a:lnTo>
                    <a:pt x="0" y="8423"/>
                  </a:lnTo>
                  <a:lnTo>
                    <a:pt x="9465" y="8423"/>
                  </a:lnTo>
                  <a:lnTo>
                    <a:pt x="9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6343900" y="2975925"/>
              <a:ext cx="235900" cy="209875"/>
            </a:xfrm>
            <a:custGeom>
              <a:avLst/>
              <a:gdLst/>
              <a:ahLst/>
              <a:cxnLst/>
              <a:rect l="l" t="t" r="r" b="b"/>
              <a:pathLst>
                <a:path w="9436" h="8395" extrusionOk="0">
                  <a:moveTo>
                    <a:pt x="3676" y="2114"/>
                  </a:moveTo>
                  <a:lnTo>
                    <a:pt x="3676" y="3156"/>
                  </a:lnTo>
                  <a:lnTo>
                    <a:pt x="2634" y="3156"/>
                  </a:lnTo>
                  <a:lnTo>
                    <a:pt x="2634" y="2114"/>
                  </a:lnTo>
                  <a:close/>
                  <a:moveTo>
                    <a:pt x="6830" y="2114"/>
                  </a:moveTo>
                  <a:lnTo>
                    <a:pt x="6830" y="3156"/>
                  </a:lnTo>
                  <a:lnTo>
                    <a:pt x="5789" y="3156"/>
                  </a:lnTo>
                  <a:lnTo>
                    <a:pt x="5789" y="2114"/>
                  </a:lnTo>
                  <a:close/>
                  <a:moveTo>
                    <a:pt x="3676" y="5239"/>
                  </a:moveTo>
                  <a:lnTo>
                    <a:pt x="3676" y="6310"/>
                  </a:lnTo>
                  <a:lnTo>
                    <a:pt x="2634" y="6310"/>
                  </a:lnTo>
                  <a:lnTo>
                    <a:pt x="2634" y="5239"/>
                  </a:lnTo>
                  <a:close/>
                  <a:moveTo>
                    <a:pt x="6830" y="5239"/>
                  </a:moveTo>
                  <a:lnTo>
                    <a:pt x="6830" y="6310"/>
                  </a:lnTo>
                  <a:lnTo>
                    <a:pt x="5789" y="6310"/>
                  </a:lnTo>
                  <a:lnTo>
                    <a:pt x="5789" y="5239"/>
                  </a:lnTo>
                  <a:close/>
                  <a:moveTo>
                    <a:pt x="0" y="1"/>
                  </a:moveTo>
                  <a:lnTo>
                    <a:pt x="0" y="8394"/>
                  </a:lnTo>
                  <a:lnTo>
                    <a:pt x="9435" y="8394"/>
                  </a:lnTo>
                  <a:lnTo>
                    <a:pt x="9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75"/>
          <p:cNvGrpSpPr/>
          <p:nvPr/>
        </p:nvGrpSpPr>
        <p:grpSpPr>
          <a:xfrm>
            <a:off x="4823232" y="2860221"/>
            <a:ext cx="283451" cy="255130"/>
            <a:chOff x="-6019750" y="2753075"/>
            <a:chExt cx="446450" cy="405225"/>
          </a:xfrm>
        </p:grpSpPr>
        <p:sp>
          <p:nvSpPr>
            <p:cNvPr id="3747" name="Google Shape;3747;p75"/>
            <p:cNvSpPr/>
            <p:nvPr/>
          </p:nvSpPr>
          <p:spPr>
            <a:xfrm>
              <a:off x="-6019750" y="2820375"/>
              <a:ext cx="26800" cy="27500"/>
            </a:xfrm>
            <a:custGeom>
              <a:avLst/>
              <a:gdLst/>
              <a:ahLst/>
              <a:cxnLst/>
              <a:rect l="l" t="t" r="r" b="b"/>
              <a:pathLst>
                <a:path w="1072" h="1100" extrusionOk="0">
                  <a:moveTo>
                    <a:pt x="0" y="0"/>
                  </a:moveTo>
                  <a:lnTo>
                    <a:pt x="0" y="1100"/>
                  </a:lnTo>
                  <a:lnTo>
                    <a:pt x="1071" y="1100"/>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019750" y="2901400"/>
              <a:ext cx="26800" cy="27525"/>
            </a:xfrm>
            <a:custGeom>
              <a:avLst/>
              <a:gdLst/>
              <a:ahLst/>
              <a:cxnLst/>
              <a:rect l="l" t="t" r="r" b="b"/>
              <a:pathLst>
                <a:path w="1072" h="1101" extrusionOk="0">
                  <a:moveTo>
                    <a:pt x="0" y="1"/>
                  </a:moveTo>
                  <a:lnTo>
                    <a:pt x="0" y="1101"/>
                  </a:lnTo>
                  <a:lnTo>
                    <a:pt x="1071" y="1101"/>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019750" y="2983175"/>
              <a:ext cx="26800" cy="26800"/>
            </a:xfrm>
            <a:custGeom>
              <a:avLst/>
              <a:gdLst/>
              <a:ahLst/>
              <a:cxnLst/>
              <a:rect l="l" t="t" r="r" b="b"/>
              <a:pathLst>
                <a:path w="1072" h="1072" extrusionOk="0">
                  <a:moveTo>
                    <a:pt x="0" y="0"/>
                  </a:moveTo>
                  <a:lnTo>
                    <a:pt x="0" y="1071"/>
                  </a:lnTo>
                  <a:lnTo>
                    <a:pt x="1071" y="1071"/>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6019750" y="3064200"/>
              <a:ext cx="26800" cy="26800"/>
            </a:xfrm>
            <a:custGeom>
              <a:avLst/>
              <a:gdLst/>
              <a:ahLst/>
              <a:cxnLst/>
              <a:rect l="l" t="t" r="r" b="b"/>
              <a:pathLst>
                <a:path w="1072" h="1072" extrusionOk="0">
                  <a:moveTo>
                    <a:pt x="0" y="1"/>
                  </a:moveTo>
                  <a:lnTo>
                    <a:pt x="0" y="1072"/>
                  </a:lnTo>
                  <a:lnTo>
                    <a:pt x="1071" y="1072"/>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5890950" y="2847150"/>
              <a:ext cx="148350" cy="54275"/>
            </a:xfrm>
            <a:custGeom>
              <a:avLst/>
              <a:gdLst/>
              <a:ahLst/>
              <a:cxnLst/>
              <a:rect l="l" t="t" r="r" b="b"/>
              <a:pathLst>
                <a:path w="5934" h="2171" extrusionOk="0">
                  <a:moveTo>
                    <a:pt x="0" y="0"/>
                  </a:moveTo>
                  <a:lnTo>
                    <a:pt x="0" y="2171"/>
                  </a:lnTo>
                  <a:lnTo>
                    <a:pt x="5933" y="2171"/>
                  </a:lnTo>
                  <a:lnTo>
                    <a:pt x="5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5992250" y="2753075"/>
              <a:ext cx="324175" cy="405225"/>
            </a:xfrm>
            <a:custGeom>
              <a:avLst/>
              <a:gdLst/>
              <a:ahLst/>
              <a:cxnLst/>
              <a:rect l="l" t="t" r="r" b="b"/>
              <a:pathLst>
                <a:path w="12967" h="16209" extrusionOk="0">
                  <a:moveTo>
                    <a:pt x="11085" y="2692"/>
                  </a:moveTo>
                  <a:lnTo>
                    <a:pt x="11085" y="7034"/>
                  </a:lnTo>
                  <a:lnTo>
                    <a:pt x="2952" y="7034"/>
                  </a:lnTo>
                  <a:lnTo>
                    <a:pt x="2952" y="2692"/>
                  </a:lnTo>
                  <a:close/>
                  <a:moveTo>
                    <a:pt x="4602" y="8104"/>
                  </a:moveTo>
                  <a:lnTo>
                    <a:pt x="4602" y="10825"/>
                  </a:lnTo>
                  <a:lnTo>
                    <a:pt x="3502" y="10825"/>
                  </a:lnTo>
                  <a:lnTo>
                    <a:pt x="3502" y="9175"/>
                  </a:lnTo>
                  <a:lnTo>
                    <a:pt x="2952" y="9175"/>
                  </a:lnTo>
                  <a:lnTo>
                    <a:pt x="2952" y="8104"/>
                  </a:lnTo>
                  <a:close/>
                  <a:moveTo>
                    <a:pt x="7554" y="8104"/>
                  </a:moveTo>
                  <a:lnTo>
                    <a:pt x="7554" y="8915"/>
                  </a:lnTo>
                  <a:lnTo>
                    <a:pt x="8365" y="8915"/>
                  </a:lnTo>
                  <a:lnTo>
                    <a:pt x="8365" y="10015"/>
                  </a:lnTo>
                  <a:lnTo>
                    <a:pt x="7554" y="10015"/>
                  </a:lnTo>
                  <a:lnTo>
                    <a:pt x="7554" y="10825"/>
                  </a:lnTo>
                  <a:lnTo>
                    <a:pt x="6483" y="10825"/>
                  </a:lnTo>
                  <a:lnTo>
                    <a:pt x="6483" y="10015"/>
                  </a:lnTo>
                  <a:lnTo>
                    <a:pt x="5673" y="10015"/>
                  </a:lnTo>
                  <a:lnTo>
                    <a:pt x="5673" y="8915"/>
                  </a:lnTo>
                  <a:lnTo>
                    <a:pt x="6483" y="8915"/>
                  </a:lnTo>
                  <a:lnTo>
                    <a:pt x="6483" y="8104"/>
                  </a:lnTo>
                  <a:close/>
                  <a:moveTo>
                    <a:pt x="11085" y="8104"/>
                  </a:moveTo>
                  <a:lnTo>
                    <a:pt x="11085" y="10825"/>
                  </a:lnTo>
                  <a:lnTo>
                    <a:pt x="9985" y="10825"/>
                  </a:lnTo>
                  <a:lnTo>
                    <a:pt x="9985" y="9175"/>
                  </a:lnTo>
                  <a:lnTo>
                    <a:pt x="9464" y="9175"/>
                  </a:lnTo>
                  <a:lnTo>
                    <a:pt x="9464" y="8104"/>
                  </a:lnTo>
                  <a:close/>
                  <a:moveTo>
                    <a:pt x="0" y="0"/>
                  </a:moveTo>
                  <a:lnTo>
                    <a:pt x="0" y="2692"/>
                  </a:lnTo>
                  <a:lnTo>
                    <a:pt x="1071" y="2692"/>
                  </a:lnTo>
                  <a:lnTo>
                    <a:pt x="1071" y="3792"/>
                  </a:lnTo>
                  <a:lnTo>
                    <a:pt x="0" y="3792"/>
                  </a:lnTo>
                  <a:lnTo>
                    <a:pt x="0" y="5934"/>
                  </a:lnTo>
                  <a:lnTo>
                    <a:pt x="1071" y="5934"/>
                  </a:lnTo>
                  <a:lnTo>
                    <a:pt x="1071" y="7034"/>
                  </a:lnTo>
                  <a:lnTo>
                    <a:pt x="0" y="7034"/>
                  </a:lnTo>
                  <a:lnTo>
                    <a:pt x="0" y="9175"/>
                  </a:lnTo>
                  <a:lnTo>
                    <a:pt x="1071" y="9175"/>
                  </a:lnTo>
                  <a:lnTo>
                    <a:pt x="1071" y="10275"/>
                  </a:lnTo>
                  <a:lnTo>
                    <a:pt x="0" y="10275"/>
                  </a:lnTo>
                  <a:lnTo>
                    <a:pt x="0" y="12446"/>
                  </a:lnTo>
                  <a:lnTo>
                    <a:pt x="1071" y="12446"/>
                  </a:lnTo>
                  <a:lnTo>
                    <a:pt x="1071" y="13517"/>
                  </a:lnTo>
                  <a:lnTo>
                    <a:pt x="0" y="13517"/>
                  </a:lnTo>
                  <a:lnTo>
                    <a:pt x="0" y="16208"/>
                  </a:lnTo>
                  <a:lnTo>
                    <a:pt x="12966" y="16208"/>
                  </a:lnTo>
                  <a:lnTo>
                    <a:pt x="12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5627575" y="2779850"/>
              <a:ext cx="54275" cy="54300"/>
            </a:xfrm>
            <a:custGeom>
              <a:avLst/>
              <a:gdLst/>
              <a:ahLst/>
              <a:cxnLst/>
              <a:rect l="l" t="t" r="r" b="b"/>
              <a:pathLst>
                <a:path w="2171" h="2172" extrusionOk="0">
                  <a:moveTo>
                    <a:pt x="1100" y="0"/>
                  </a:moveTo>
                  <a:cubicBezTo>
                    <a:pt x="492" y="0"/>
                    <a:pt x="0" y="492"/>
                    <a:pt x="0" y="1100"/>
                  </a:cubicBezTo>
                  <a:lnTo>
                    <a:pt x="0" y="2171"/>
                  </a:lnTo>
                  <a:lnTo>
                    <a:pt x="2171" y="2171"/>
                  </a:lnTo>
                  <a:lnTo>
                    <a:pt x="2171" y="1100"/>
                  </a:lnTo>
                  <a:cubicBezTo>
                    <a:pt x="2171" y="492"/>
                    <a:pt x="167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5627575" y="2915150"/>
              <a:ext cx="54275" cy="240975"/>
            </a:xfrm>
            <a:custGeom>
              <a:avLst/>
              <a:gdLst/>
              <a:ahLst/>
              <a:cxnLst/>
              <a:rect l="l" t="t" r="r" b="b"/>
              <a:pathLst>
                <a:path w="2171" h="9639" extrusionOk="0">
                  <a:moveTo>
                    <a:pt x="0" y="1"/>
                  </a:moveTo>
                  <a:lnTo>
                    <a:pt x="0" y="8018"/>
                  </a:lnTo>
                  <a:lnTo>
                    <a:pt x="1100" y="9638"/>
                  </a:lnTo>
                  <a:lnTo>
                    <a:pt x="2171" y="8018"/>
                  </a:lnTo>
                  <a:lnTo>
                    <a:pt x="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5627575" y="2860875"/>
              <a:ext cx="54275" cy="27525"/>
            </a:xfrm>
            <a:custGeom>
              <a:avLst/>
              <a:gdLst/>
              <a:ahLst/>
              <a:cxnLst/>
              <a:rect l="l" t="t" r="r" b="b"/>
              <a:pathLst>
                <a:path w="2171" h="1101" extrusionOk="0">
                  <a:moveTo>
                    <a:pt x="0" y="1"/>
                  </a:moveTo>
                  <a:lnTo>
                    <a:pt x="0" y="1101"/>
                  </a:lnTo>
                  <a:lnTo>
                    <a:pt x="2171" y="1101"/>
                  </a:lnTo>
                  <a:lnTo>
                    <a:pt x="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5"/>
          <p:cNvGrpSpPr/>
          <p:nvPr/>
        </p:nvGrpSpPr>
        <p:grpSpPr>
          <a:xfrm>
            <a:off x="5609147" y="2846060"/>
            <a:ext cx="283451" cy="283451"/>
            <a:chOff x="-5425700" y="2716900"/>
            <a:chExt cx="446450" cy="446450"/>
          </a:xfrm>
        </p:grpSpPr>
        <p:sp>
          <p:nvSpPr>
            <p:cNvPr id="3757" name="Google Shape;3757;p75"/>
            <p:cNvSpPr/>
            <p:nvPr/>
          </p:nvSpPr>
          <p:spPr>
            <a:xfrm>
              <a:off x="-5425700" y="2873900"/>
              <a:ext cx="196825" cy="288725"/>
            </a:xfrm>
            <a:custGeom>
              <a:avLst/>
              <a:gdLst/>
              <a:ahLst/>
              <a:cxnLst/>
              <a:rect l="l" t="t" r="r" b="b"/>
              <a:pathLst>
                <a:path w="7873" h="11549" extrusionOk="0">
                  <a:moveTo>
                    <a:pt x="5760" y="1"/>
                  </a:moveTo>
                  <a:cubicBezTo>
                    <a:pt x="2576" y="1"/>
                    <a:pt x="0" y="2606"/>
                    <a:pt x="0" y="5789"/>
                  </a:cubicBezTo>
                  <a:cubicBezTo>
                    <a:pt x="0" y="8973"/>
                    <a:pt x="2576" y="11549"/>
                    <a:pt x="5760" y="11549"/>
                  </a:cubicBezTo>
                  <a:cubicBezTo>
                    <a:pt x="6512" y="11549"/>
                    <a:pt x="7207" y="11433"/>
                    <a:pt x="7873" y="11173"/>
                  </a:cubicBezTo>
                  <a:cubicBezTo>
                    <a:pt x="4399" y="8452"/>
                    <a:pt x="4342" y="3156"/>
                    <a:pt x="7873" y="406"/>
                  </a:cubicBezTo>
                  <a:cubicBezTo>
                    <a:pt x="7207" y="146"/>
                    <a:pt x="6512" y="1"/>
                    <a:pt x="5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5176800" y="2873900"/>
              <a:ext cx="197550" cy="289450"/>
            </a:xfrm>
            <a:custGeom>
              <a:avLst/>
              <a:gdLst/>
              <a:ahLst/>
              <a:cxnLst/>
              <a:rect l="l" t="t" r="r" b="b"/>
              <a:pathLst>
                <a:path w="7902" h="11578" extrusionOk="0">
                  <a:moveTo>
                    <a:pt x="2113" y="1"/>
                  </a:moveTo>
                  <a:cubicBezTo>
                    <a:pt x="1390" y="1"/>
                    <a:pt x="666" y="146"/>
                    <a:pt x="0" y="406"/>
                  </a:cubicBezTo>
                  <a:cubicBezTo>
                    <a:pt x="2142" y="2085"/>
                    <a:pt x="3039" y="4747"/>
                    <a:pt x="2461" y="7294"/>
                  </a:cubicBezTo>
                  <a:cubicBezTo>
                    <a:pt x="2113" y="8828"/>
                    <a:pt x="1245" y="10189"/>
                    <a:pt x="0" y="11173"/>
                  </a:cubicBezTo>
                  <a:cubicBezTo>
                    <a:pt x="666" y="11433"/>
                    <a:pt x="1390" y="11578"/>
                    <a:pt x="2113" y="11578"/>
                  </a:cubicBezTo>
                  <a:cubicBezTo>
                    <a:pt x="5297" y="11578"/>
                    <a:pt x="7902" y="8973"/>
                    <a:pt x="7902" y="5789"/>
                  </a:cubicBezTo>
                  <a:cubicBezTo>
                    <a:pt x="7902" y="2606"/>
                    <a:pt x="5297"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5346125" y="2716900"/>
              <a:ext cx="103500" cy="115800"/>
            </a:xfrm>
            <a:custGeom>
              <a:avLst/>
              <a:gdLst/>
              <a:ahLst/>
              <a:cxnLst/>
              <a:rect l="l" t="t" r="r" b="b"/>
              <a:pathLst>
                <a:path w="4140" h="4632" extrusionOk="0">
                  <a:moveTo>
                    <a:pt x="2056" y="1766"/>
                  </a:moveTo>
                  <a:lnTo>
                    <a:pt x="2519" y="2924"/>
                  </a:lnTo>
                  <a:lnTo>
                    <a:pt x="1622" y="2924"/>
                  </a:lnTo>
                  <a:lnTo>
                    <a:pt x="2056" y="1766"/>
                  </a:lnTo>
                  <a:close/>
                  <a:moveTo>
                    <a:pt x="1622" y="0"/>
                  </a:moveTo>
                  <a:lnTo>
                    <a:pt x="1" y="4284"/>
                  </a:lnTo>
                  <a:lnTo>
                    <a:pt x="985" y="4631"/>
                  </a:lnTo>
                  <a:lnTo>
                    <a:pt x="1216" y="3994"/>
                  </a:lnTo>
                  <a:lnTo>
                    <a:pt x="2895" y="3994"/>
                  </a:lnTo>
                  <a:lnTo>
                    <a:pt x="3156" y="4631"/>
                  </a:lnTo>
                  <a:lnTo>
                    <a:pt x="4140" y="4255"/>
                  </a:lnTo>
                  <a:lnTo>
                    <a:pt x="25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137000" y="2716900"/>
              <a:ext cx="86850" cy="125925"/>
            </a:xfrm>
            <a:custGeom>
              <a:avLst/>
              <a:gdLst/>
              <a:ahLst/>
              <a:cxnLst/>
              <a:rect l="l" t="t" r="r" b="b"/>
              <a:pathLst>
                <a:path w="3474" h="5037" extrusionOk="0">
                  <a:moveTo>
                    <a:pt x="1679" y="1042"/>
                  </a:moveTo>
                  <a:cubicBezTo>
                    <a:pt x="1910" y="1042"/>
                    <a:pt x="2084" y="1216"/>
                    <a:pt x="2084" y="1447"/>
                  </a:cubicBezTo>
                  <a:cubicBezTo>
                    <a:pt x="2084" y="1650"/>
                    <a:pt x="1910" y="1824"/>
                    <a:pt x="1679" y="1824"/>
                  </a:cubicBezTo>
                  <a:lnTo>
                    <a:pt x="1042" y="1824"/>
                  </a:lnTo>
                  <a:lnTo>
                    <a:pt x="1042" y="1042"/>
                  </a:lnTo>
                  <a:close/>
                  <a:moveTo>
                    <a:pt x="1882" y="2895"/>
                  </a:moveTo>
                  <a:cubicBezTo>
                    <a:pt x="2200" y="2895"/>
                    <a:pt x="2431" y="3126"/>
                    <a:pt x="2431" y="3445"/>
                  </a:cubicBezTo>
                  <a:cubicBezTo>
                    <a:pt x="2431" y="3734"/>
                    <a:pt x="2200" y="3965"/>
                    <a:pt x="1882" y="3965"/>
                  </a:cubicBezTo>
                  <a:cubicBezTo>
                    <a:pt x="1737" y="3965"/>
                    <a:pt x="1361" y="3965"/>
                    <a:pt x="1042" y="3994"/>
                  </a:cubicBezTo>
                  <a:lnTo>
                    <a:pt x="1042" y="2895"/>
                  </a:lnTo>
                  <a:close/>
                  <a:moveTo>
                    <a:pt x="0" y="0"/>
                  </a:moveTo>
                  <a:lnTo>
                    <a:pt x="0" y="5036"/>
                  </a:lnTo>
                  <a:lnTo>
                    <a:pt x="1882" y="5036"/>
                  </a:lnTo>
                  <a:cubicBezTo>
                    <a:pt x="2779" y="5036"/>
                    <a:pt x="3473" y="4313"/>
                    <a:pt x="3473" y="3445"/>
                  </a:cubicBezTo>
                  <a:cubicBezTo>
                    <a:pt x="3473" y="2953"/>
                    <a:pt x="3271" y="2489"/>
                    <a:pt x="2895" y="2200"/>
                  </a:cubicBezTo>
                  <a:cubicBezTo>
                    <a:pt x="3039" y="1968"/>
                    <a:pt x="3126" y="1708"/>
                    <a:pt x="3126" y="1447"/>
                  </a:cubicBezTo>
                  <a:cubicBezTo>
                    <a:pt x="3126" y="637"/>
                    <a:pt x="248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258575" y="2897075"/>
              <a:ext cx="111475" cy="68750"/>
            </a:xfrm>
            <a:custGeom>
              <a:avLst/>
              <a:gdLst/>
              <a:ahLst/>
              <a:cxnLst/>
              <a:rect l="l" t="t" r="r" b="b"/>
              <a:pathLst>
                <a:path w="4459" h="2750" extrusionOk="0">
                  <a:moveTo>
                    <a:pt x="2229" y="0"/>
                  </a:moveTo>
                  <a:cubicBezTo>
                    <a:pt x="2085" y="145"/>
                    <a:pt x="724" y="926"/>
                    <a:pt x="1" y="2750"/>
                  </a:cubicBezTo>
                  <a:lnTo>
                    <a:pt x="4458" y="2750"/>
                  </a:lnTo>
                  <a:cubicBezTo>
                    <a:pt x="3763" y="955"/>
                    <a:pt x="2432" y="174"/>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268700" y="2992575"/>
              <a:ext cx="132450" cy="39100"/>
            </a:xfrm>
            <a:custGeom>
              <a:avLst/>
              <a:gdLst/>
              <a:ahLst/>
              <a:cxnLst/>
              <a:rect l="l" t="t" r="r" b="b"/>
              <a:pathLst>
                <a:path w="5298" h="1564" extrusionOk="0">
                  <a:moveTo>
                    <a:pt x="116" y="0"/>
                  </a:moveTo>
                  <a:cubicBezTo>
                    <a:pt x="30" y="521"/>
                    <a:pt x="1" y="1042"/>
                    <a:pt x="30" y="1563"/>
                  </a:cubicBezTo>
                  <a:lnTo>
                    <a:pt x="5239" y="1563"/>
                  </a:lnTo>
                  <a:cubicBezTo>
                    <a:pt x="5297" y="1042"/>
                    <a:pt x="5268" y="521"/>
                    <a:pt x="5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262900" y="3057700"/>
              <a:ext cx="120125" cy="82500"/>
            </a:xfrm>
            <a:custGeom>
              <a:avLst/>
              <a:gdLst/>
              <a:ahLst/>
              <a:cxnLst/>
              <a:rect l="l" t="t" r="r" b="b"/>
              <a:pathLst>
                <a:path w="4805" h="3300" extrusionOk="0">
                  <a:moveTo>
                    <a:pt x="0" y="0"/>
                  </a:moveTo>
                  <a:cubicBezTo>
                    <a:pt x="637" y="2229"/>
                    <a:pt x="2287" y="3155"/>
                    <a:pt x="2402" y="3300"/>
                  </a:cubicBezTo>
                  <a:cubicBezTo>
                    <a:pt x="2547" y="3155"/>
                    <a:pt x="4197" y="2229"/>
                    <a:pt x="4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5"/>
          <p:cNvGrpSpPr/>
          <p:nvPr/>
        </p:nvGrpSpPr>
        <p:grpSpPr>
          <a:xfrm>
            <a:off x="6395061" y="2855507"/>
            <a:ext cx="283451" cy="264558"/>
            <a:chOff x="-4858425" y="2706775"/>
            <a:chExt cx="446450" cy="420400"/>
          </a:xfrm>
        </p:grpSpPr>
        <p:sp>
          <p:nvSpPr>
            <p:cNvPr id="3765" name="Google Shape;3765;p75"/>
            <p:cNvSpPr/>
            <p:nvPr/>
          </p:nvSpPr>
          <p:spPr>
            <a:xfrm>
              <a:off x="-4806325" y="2706775"/>
              <a:ext cx="52825" cy="26075"/>
            </a:xfrm>
            <a:custGeom>
              <a:avLst/>
              <a:gdLst/>
              <a:ahLst/>
              <a:cxnLst/>
              <a:rect l="l" t="t" r="r" b="b"/>
              <a:pathLst>
                <a:path w="2113" h="1043" extrusionOk="0">
                  <a:moveTo>
                    <a:pt x="0" y="0"/>
                  </a:moveTo>
                  <a:lnTo>
                    <a:pt x="0"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4516900" y="2706775"/>
              <a:ext cx="52100" cy="26075"/>
            </a:xfrm>
            <a:custGeom>
              <a:avLst/>
              <a:gdLst/>
              <a:ahLst/>
              <a:cxnLst/>
              <a:rect l="l" t="t" r="r" b="b"/>
              <a:pathLst>
                <a:path w="2084" h="1043" extrusionOk="0">
                  <a:moveTo>
                    <a:pt x="0" y="0"/>
                  </a:moveTo>
                  <a:lnTo>
                    <a:pt x="0" y="1042"/>
                  </a:lnTo>
                  <a:lnTo>
                    <a:pt x="2084" y="1042"/>
                  </a:lnTo>
                  <a:lnTo>
                    <a:pt x="2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4858425" y="2759575"/>
              <a:ext cx="446450" cy="340825"/>
            </a:xfrm>
            <a:custGeom>
              <a:avLst/>
              <a:gdLst/>
              <a:ahLst/>
              <a:cxnLst/>
              <a:rect l="l" t="t" r="r" b="b"/>
              <a:pathLst>
                <a:path w="17858" h="13633" extrusionOk="0">
                  <a:moveTo>
                    <a:pt x="6570" y="3416"/>
                  </a:moveTo>
                  <a:lnTo>
                    <a:pt x="6570" y="4198"/>
                  </a:lnTo>
                  <a:lnTo>
                    <a:pt x="7352" y="4198"/>
                  </a:lnTo>
                  <a:lnTo>
                    <a:pt x="7352" y="5240"/>
                  </a:lnTo>
                  <a:lnTo>
                    <a:pt x="6570" y="5240"/>
                  </a:lnTo>
                  <a:lnTo>
                    <a:pt x="6570" y="6021"/>
                  </a:lnTo>
                  <a:lnTo>
                    <a:pt x="5499" y="6021"/>
                  </a:lnTo>
                  <a:lnTo>
                    <a:pt x="5499" y="5240"/>
                  </a:lnTo>
                  <a:lnTo>
                    <a:pt x="4718" y="5240"/>
                  </a:lnTo>
                  <a:lnTo>
                    <a:pt x="4718" y="4198"/>
                  </a:lnTo>
                  <a:lnTo>
                    <a:pt x="5499" y="4198"/>
                  </a:lnTo>
                  <a:lnTo>
                    <a:pt x="5499" y="3416"/>
                  </a:lnTo>
                  <a:close/>
                  <a:moveTo>
                    <a:pt x="13661" y="7873"/>
                  </a:moveTo>
                  <a:lnTo>
                    <a:pt x="13661" y="8915"/>
                  </a:lnTo>
                  <a:lnTo>
                    <a:pt x="11027" y="8915"/>
                  </a:lnTo>
                  <a:lnTo>
                    <a:pt x="11027" y="7873"/>
                  </a:lnTo>
                  <a:close/>
                  <a:moveTo>
                    <a:pt x="12098" y="3764"/>
                  </a:moveTo>
                  <a:lnTo>
                    <a:pt x="12735" y="4603"/>
                  </a:lnTo>
                  <a:lnTo>
                    <a:pt x="5731" y="9870"/>
                  </a:lnTo>
                  <a:lnTo>
                    <a:pt x="5094" y="9031"/>
                  </a:lnTo>
                  <a:lnTo>
                    <a:pt x="12098" y="3764"/>
                  </a:lnTo>
                  <a:close/>
                  <a:moveTo>
                    <a:pt x="0" y="1"/>
                  </a:moveTo>
                  <a:lnTo>
                    <a:pt x="0" y="13633"/>
                  </a:lnTo>
                  <a:lnTo>
                    <a:pt x="5239" y="13633"/>
                  </a:lnTo>
                  <a:lnTo>
                    <a:pt x="5239" y="12591"/>
                  </a:lnTo>
                  <a:lnTo>
                    <a:pt x="12590" y="12591"/>
                  </a:lnTo>
                  <a:lnTo>
                    <a:pt x="12590" y="13633"/>
                  </a:lnTo>
                  <a:lnTo>
                    <a:pt x="17858" y="13633"/>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4727475" y="3100375"/>
              <a:ext cx="183825" cy="26800"/>
            </a:xfrm>
            <a:custGeom>
              <a:avLst/>
              <a:gdLst/>
              <a:ahLst/>
              <a:cxnLst/>
              <a:rect l="l" t="t" r="r" b="b"/>
              <a:pathLst>
                <a:path w="7353" h="1072" extrusionOk="0">
                  <a:moveTo>
                    <a:pt x="1" y="1"/>
                  </a:moveTo>
                  <a:lnTo>
                    <a:pt x="1" y="1072"/>
                  </a:lnTo>
                  <a:lnTo>
                    <a:pt x="7352" y="107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75"/>
          <p:cNvGrpSpPr/>
          <p:nvPr/>
        </p:nvGrpSpPr>
        <p:grpSpPr>
          <a:xfrm>
            <a:off x="7180968" y="2846052"/>
            <a:ext cx="283467" cy="283467"/>
            <a:chOff x="-4299850" y="2724850"/>
            <a:chExt cx="446475" cy="446475"/>
          </a:xfrm>
        </p:grpSpPr>
        <p:sp>
          <p:nvSpPr>
            <p:cNvPr id="3770" name="Google Shape;3770;p75"/>
            <p:cNvSpPr/>
            <p:nvPr/>
          </p:nvSpPr>
          <p:spPr>
            <a:xfrm>
              <a:off x="-4037200" y="293542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4299850" y="272485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75"/>
          <p:cNvGrpSpPr/>
          <p:nvPr/>
        </p:nvGrpSpPr>
        <p:grpSpPr>
          <a:xfrm>
            <a:off x="7966883" y="2846054"/>
            <a:ext cx="283467" cy="283463"/>
            <a:chOff x="-3731125" y="2687950"/>
            <a:chExt cx="446475" cy="444300"/>
          </a:xfrm>
        </p:grpSpPr>
        <p:sp>
          <p:nvSpPr>
            <p:cNvPr id="3773" name="Google Shape;3773;p75"/>
            <p:cNvSpPr/>
            <p:nvPr/>
          </p:nvSpPr>
          <p:spPr>
            <a:xfrm>
              <a:off x="-3731125" y="274077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3560350" y="268795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5"/>
          <p:cNvGrpSpPr/>
          <p:nvPr/>
        </p:nvGrpSpPr>
        <p:grpSpPr>
          <a:xfrm>
            <a:off x="893658" y="3522012"/>
            <a:ext cx="283451" cy="283451"/>
            <a:chOff x="-8586225" y="3337000"/>
            <a:chExt cx="446450" cy="446450"/>
          </a:xfrm>
        </p:grpSpPr>
        <p:sp>
          <p:nvSpPr>
            <p:cNvPr id="3776" name="Google Shape;3776;p75"/>
            <p:cNvSpPr/>
            <p:nvPr/>
          </p:nvSpPr>
          <p:spPr>
            <a:xfrm>
              <a:off x="-8516050" y="360977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8520400" y="370455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8520400" y="375665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8323575" y="335002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8227350" y="344552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8323575" y="355985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8533425" y="341657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8586225" y="333700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5"/>
          <p:cNvSpPr/>
          <p:nvPr/>
        </p:nvSpPr>
        <p:spPr>
          <a:xfrm>
            <a:off x="1679572" y="3569252"/>
            <a:ext cx="283452" cy="188971"/>
          </a:xfrm>
          <a:custGeom>
            <a:avLst/>
            <a:gdLst/>
            <a:ahLst/>
            <a:cxnLst/>
            <a:rect l="l" t="t" r="r" b="b"/>
            <a:pathLst>
              <a:path w="17830" h="11549" extrusionOk="0">
                <a:moveTo>
                  <a:pt x="8394" y="1"/>
                </a:moveTo>
                <a:cubicBezTo>
                  <a:pt x="4458" y="261"/>
                  <a:pt x="1332" y="3416"/>
                  <a:pt x="1072" y="7352"/>
                </a:cubicBezTo>
                <a:lnTo>
                  <a:pt x="1" y="7352"/>
                </a:lnTo>
                <a:lnTo>
                  <a:pt x="1" y="11549"/>
                </a:lnTo>
                <a:lnTo>
                  <a:pt x="3156" y="11549"/>
                </a:lnTo>
                <a:lnTo>
                  <a:pt x="3156" y="9436"/>
                </a:lnTo>
                <a:lnTo>
                  <a:pt x="4198" y="9436"/>
                </a:lnTo>
                <a:lnTo>
                  <a:pt x="4198" y="11549"/>
                </a:lnTo>
                <a:lnTo>
                  <a:pt x="5760" y="11549"/>
                </a:lnTo>
                <a:lnTo>
                  <a:pt x="5760" y="9436"/>
                </a:lnTo>
                <a:lnTo>
                  <a:pt x="6831" y="9436"/>
                </a:lnTo>
                <a:lnTo>
                  <a:pt x="6831" y="11549"/>
                </a:lnTo>
                <a:lnTo>
                  <a:pt x="8394" y="11549"/>
                </a:lnTo>
                <a:lnTo>
                  <a:pt x="8394" y="9436"/>
                </a:lnTo>
                <a:lnTo>
                  <a:pt x="9436" y="9436"/>
                </a:lnTo>
                <a:lnTo>
                  <a:pt x="9436" y="11549"/>
                </a:lnTo>
                <a:lnTo>
                  <a:pt x="11028" y="11549"/>
                </a:lnTo>
                <a:lnTo>
                  <a:pt x="11028" y="9436"/>
                </a:lnTo>
                <a:lnTo>
                  <a:pt x="12070" y="9436"/>
                </a:lnTo>
                <a:lnTo>
                  <a:pt x="12070" y="11549"/>
                </a:lnTo>
                <a:lnTo>
                  <a:pt x="13633" y="11549"/>
                </a:lnTo>
                <a:lnTo>
                  <a:pt x="13633" y="9436"/>
                </a:lnTo>
                <a:lnTo>
                  <a:pt x="14704" y="9436"/>
                </a:lnTo>
                <a:lnTo>
                  <a:pt x="14704" y="11549"/>
                </a:lnTo>
                <a:lnTo>
                  <a:pt x="17830" y="11549"/>
                </a:lnTo>
                <a:lnTo>
                  <a:pt x="17830" y="7352"/>
                </a:lnTo>
                <a:lnTo>
                  <a:pt x="16788" y="7352"/>
                </a:lnTo>
                <a:cubicBezTo>
                  <a:pt x="16527" y="3416"/>
                  <a:pt x="13372" y="261"/>
                  <a:pt x="9436" y="1"/>
                </a:cubicBezTo>
                <a:lnTo>
                  <a:pt x="9436" y="3156"/>
                </a:lnTo>
                <a:cubicBezTo>
                  <a:pt x="11809" y="3445"/>
                  <a:pt x="13662" y="5442"/>
                  <a:pt x="13662" y="7873"/>
                </a:cubicBezTo>
                <a:lnTo>
                  <a:pt x="13662" y="8394"/>
                </a:lnTo>
                <a:lnTo>
                  <a:pt x="9436" y="8394"/>
                </a:lnTo>
                <a:lnTo>
                  <a:pt x="9436" y="7873"/>
                </a:lnTo>
                <a:cubicBezTo>
                  <a:pt x="9436" y="7584"/>
                  <a:pt x="9205" y="7352"/>
                  <a:pt x="8915" y="7352"/>
                </a:cubicBezTo>
                <a:cubicBezTo>
                  <a:pt x="8626" y="7352"/>
                  <a:pt x="8394" y="7584"/>
                  <a:pt x="8394" y="7873"/>
                </a:cubicBezTo>
                <a:lnTo>
                  <a:pt x="8394" y="8394"/>
                </a:lnTo>
                <a:lnTo>
                  <a:pt x="4198" y="8394"/>
                </a:lnTo>
                <a:lnTo>
                  <a:pt x="4198" y="7873"/>
                </a:lnTo>
                <a:cubicBezTo>
                  <a:pt x="4198" y="5442"/>
                  <a:pt x="6050" y="3445"/>
                  <a:pt x="8394" y="3156"/>
                </a:cubicBezTo>
                <a:lnTo>
                  <a:pt x="8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5"/>
          <p:cNvGrpSpPr/>
          <p:nvPr/>
        </p:nvGrpSpPr>
        <p:grpSpPr>
          <a:xfrm>
            <a:off x="2465488" y="3521997"/>
            <a:ext cx="283451" cy="283481"/>
            <a:chOff x="-7380050" y="3358700"/>
            <a:chExt cx="446450" cy="445725"/>
          </a:xfrm>
        </p:grpSpPr>
        <p:sp>
          <p:nvSpPr>
            <p:cNvPr id="3786" name="Google Shape;3786;p75"/>
            <p:cNvSpPr/>
            <p:nvPr/>
          </p:nvSpPr>
          <p:spPr>
            <a:xfrm>
              <a:off x="-7248375" y="3491100"/>
              <a:ext cx="112175" cy="163550"/>
            </a:xfrm>
            <a:custGeom>
              <a:avLst/>
              <a:gdLst/>
              <a:ahLst/>
              <a:cxnLst/>
              <a:rect l="l" t="t" r="r" b="b"/>
              <a:pathLst>
                <a:path w="4487" h="6542" extrusionOk="0">
                  <a:moveTo>
                    <a:pt x="1" y="1"/>
                  </a:moveTo>
                  <a:lnTo>
                    <a:pt x="1" y="6542"/>
                  </a:lnTo>
                  <a:lnTo>
                    <a:pt x="4487" y="2056"/>
                  </a:lnTo>
                  <a:cubicBezTo>
                    <a:pt x="3213" y="927"/>
                    <a:pt x="1679" y="23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7230275" y="3560575"/>
              <a:ext cx="163550" cy="112900"/>
            </a:xfrm>
            <a:custGeom>
              <a:avLst/>
              <a:gdLst/>
              <a:ahLst/>
              <a:cxnLst/>
              <a:rect l="l" t="t" r="r" b="b"/>
              <a:pathLst>
                <a:path w="6542" h="4516" extrusionOk="0">
                  <a:moveTo>
                    <a:pt x="4515" y="0"/>
                  </a:moveTo>
                  <a:lnTo>
                    <a:pt x="0" y="4515"/>
                  </a:lnTo>
                  <a:lnTo>
                    <a:pt x="6541" y="4515"/>
                  </a:lnTo>
                  <a:cubicBezTo>
                    <a:pt x="6339" y="2837"/>
                    <a:pt x="5644" y="1274"/>
                    <a:pt x="4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7194825" y="3359425"/>
              <a:ext cx="261225" cy="261225"/>
            </a:xfrm>
            <a:custGeom>
              <a:avLst/>
              <a:gdLst/>
              <a:ahLst/>
              <a:cxnLst/>
              <a:rect l="l" t="t" r="r" b="b"/>
              <a:pathLst>
                <a:path w="10449" h="10449" extrusionOk="0">
                  <a:moveTo>
                    <a:pt x="1737" y="0"/>
                  </a:moveTo>
                  <a:lnTo>
                    <a:pt x="1" y="1737"/>
                  </a:lnTo>
                  <a:lnTo>
                    <a:pt x="1737" y="3705"/>
                  </a:lnTo>
                  <a:lnTo>
                    <a:pt x="2519" y="3010"/>
                  </a:lnTo>
                  <a:lnTo>
                    <a:pt x="1998" y="2403"/>
                  </a:lnTo>
                  <a:lnTo>
                    <a:pt x="1998" y="2403"/>
                  </a:lnTo>
                  <a:cubicBezTo>
                    <a:pt x="3329" y="2634"/>
                    <a:pt x="4574" y="3242"/>
                    <a:pt x="5558" y="4110"/>
                  </a:cubicBezTo>
                  <a:lnTo>
                    <a:pt x="2345" y="7294"/>
                  </a:lnTo>
                  <a:cubicBezTo>
                    <a:pt x="2605" y="7554"/>
                    <a:pt x="2866" y="7786"/>
                    <a:pt x="3097" y="8046"/>
                  </a:cubicBezTo>
                  <a:lnTo>
                    <a:pt x="6310" y="4834"/>
                  </a:lnTo>
                  <a:cubicBezTo>
                    <a:pt x="7178" y="5847"/>
                    <a:pt x="7815" y="7091"/>
                    <a:pt x="8047" y="8452"/>
                  </a:cubicBezTo>
                  <a:lnTo>
                    <a:pt x="7439" y="7931"/>
                  </a:lnTo>
                  <a:lnTo>
                    <a:pt x="6744" y="8712"/>
                  </a:lnTo>
                  <a:lnTo>
                    <a:pt x="8683" y="10449"/>
                  </a:lnTo>
                  <a:lnTo>
                    <a:pt x="10449" y="8683"/>
                  </a:lnTo>
                  <a:lnTo>
                    <a:pt x="9696" y="7960"/>
                  </a:lnTo>
                  <a:lnTo>
                    <a:pt x="9117" y="8538"/>
                  </a:lnTo>
                  <a:cubicBezTo>
                    <a:pt x="8886" y="6889"/>
                    <a:pt x="8162" y="5355"/>
                    <a:pt x="7063" y="4110"/>
                  </a:cubicBezTo>
                  <a:lnTo>
                    <a:pt x="9233" y="1911"/>
                  </a:lnTo>
                  <a:lnTo>
                    <a:pt x="8510" y="1158"/>
                  </a:lnTo>
                  <a:lnTo>
                    <a:pt x="6310" y="3358"/>
                  </a:lnTo>
                  <a:cubicBezTo>
                    <a:pt x="5066" y="2258"/>
                    <a:pt x="3532" y="1563"/>
                    <a:pt x="1911" y="1332"/>
                  </a:cubicBezTo>
                  <a:lnTo>
                    <a:pt x="2490" y="72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7380050" y="3358700"/>
              <a:ext cx="446450" cy="445725"/>
            </a:xfrm>
            <a:custGeom>
              <a:avLst/>
              <a:gdLst/>
              <a:ahLst/>
              <a:cxnLst/>
              <a:rect l="l" t="t" r="r" b="b"/>
              <a:pathLst>
                <a:path w="17858" h="17829" extrusionOk="0">
                  <a:moveTo>
                    <a:pt x="0" y="0"/>
                  </a:moveTo>
                  <a:lnTo>
                    <a:pt x="0" y="2605"/>
                  </a:lnTo>
                  <a:lnTo>
                    <a:pt x="2634" y="2605"/>
                  </a:lnTo>
                  <a:lnTo>
                    <a:pt x="2634" y="3676"/>
                  </a:lnTo>
                  <a:lnTo>
                    <a:pt x="0" y="3676"/>
                  </a:lnTo>
                  <a:lnTo>
                    <a:pt x="0" y="4718"/>
                  </a:lnTo>
                  <a:lnTo>
                    <a:pt x="2113" y="4718"/>
                  </a:lnTo>
                  <a:lnTo>
                    <a:pt x="2113" y="5760"/>
                  </a:lnTo>
                  <a:lnTo>
                    <a:pt x="0" y="5760"/>
                  </a:lnTo>
                  <a:lnTo>
                    <a:pt x="0" y="6802"/>
                  </a:lnTo>
                  <a:lnTo>
                    <a:pt x="2634" y="6802"/>
                  </a:lnTo>
                  <a:lnTo>
                    <a:pt x="2634" y="7873"/>
                  </a:lnTo>
                  <a:lnTo>
                    <a:pt x="0" y="7873"/>
                  </a:lnTo>
                  <a:lnTo>
                    <a:pt x="0" y="8915"/>
                  </a:lnTo>
                  <a:lnTo>
                    <a:pt x="2113" y="8915"/>
                  </a:lnTo>
                  <a:lnTo>
                    <a:pt x="2113" y="9957"/>
                  </a:lnTo>
                  <a:lnTo>
                    <a:pt x="0" y="9957"/>
                  </a:lnTo>
                  <a:lnTo>
                    <a:pt x="0" y="10999"/>
                  </a:lnTo>
                  <a:lnTo>
                    <a:pt x="2634" y="10999"/>
                  </a:lnTo>
                  <a:lnTo>
                    <a:pt x="2634" y="12069"/>
                  </a:lnTo>
                  <a:lnTo>
                    <a:pt x="0" y="12069"/>
                  </a:lnTo>
                  <a:lnTo>
                    <a:pt x="0" y="13111"/>
                  </a:lnTo>
                  <a:lnTo>
                    <a:pt x="2113" y="13111"/>
                  </a:lnTo>
                  <a:lnTo>
                    <a:pt x="2113" y="14153"/>
                  </a:lnTo>
                  <a:lnTo>
                    <a:pt x="0" y="14153"/>
                  </a:lnTo>
                  <a:lnTo>
                    <a:pt x="0" y="17829"/>
                  </a:lnTo>
                  <a:lnTo>
                    <a:pt x="3676" y="17829"/>
                  </a:lnTo>
                  <a:lnTo>
                    <a:pt x="3676" y="15716"/>
                  </a:lnTo>
                  <a:lnTo>
                    <a:pt x="4747" y="15716"/>
                  </a:lnTo>
                  <a:lnTo>
                    <a:pt x="4747" y="17829"/>
                  </a:lnTo>
                  <a:lnTo>
                    <a:pt x="5789" y="17829"/>
                  </a:lnTo>
                  <a:lnTo>
                    <a:pt x="5789" y="15195"/>
                  </a:lnTo>
                  <a:lnTo>
                    <a:pt x="6831" y="15195"/>
                  </a:lnTo>
                  <a:lnTo>
                    <a:pt x="6831" y="17829"/>
                  </a:lnTo>
                  <a:lnTo>
                    <a:pt x="7873" y="17829"/>
                  </a:lnTo>
                  <a:lnTo>
                    <a:pt x="7873" y="15716"/>
                  </a:lnTo>
                  <a:lnTo>
                    <a:pt x="8944" y="15716"/>
                  </a:lnTo>
                  <a:lnTo>
                    <a:pt x="8944" y="17829"/>
                  </a:lnTo>
                  <a:lnTo>
                    <a:pt x="9985" y="17829"/>
                  </a:lnTo>
                  <a:lnTo>
                    <a:pt x="9985" y="15195"/>
                  </a:lnTo>
                  <a:lnTo>
                    <a:pt x="11027" y="15195"/>
                  </a:lnTo>
                  <a:lnTo>
                    <a:pt x="11027" y="17829"/>
                  </a:lnTo>
                  <a:lnTo>
                    <a:pt x="12069" y="17829"/>
                  </a:lnTo>
                  <a:lnTo>
                    <a:pt x="12069" y="15716"/>
                  </a:lnTo>
                  <a:lnTo>
                    <a:pt x="13140" y="15716"/>
                  </a:lnTo>
                  <a:lnTo>
                    <a:pt x="13140" y="17829"/>
                  </a:lnTo>
                  <a:lnTo>
                    <a:pt x="14182" y="17829"/>
                  </a:lnTo>
                  <a:lnTo>
                    <a:pt x="14182" y="15195"/>
                  </a:lnTo>
                  <a:lnTo>
                    <a:pt x="15224" y="15195"/>
                  </a:lnTo>
                  <a:lnTo>
                    <a:pt x="15224" y="17829"/>
                  </a:lnTo>
                  <a:lnTo>
                    <a:pt x="17858" y="17829"/>
                  </a:lnTo>
                  <a:lnTo>
                    <a:pt x="17858" y="13632"/>
                  </a:lnTo>
                  <a:lnTo>
                    <a:pt x="4197" y="13632"/>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5"/>
          <p:cNvSpPr/>
          <p:nvPr/>
        </p:nvSpPr>
        <p:spPr>
          <a:xfrm>
            <a:off x="3251394" y="3522000"/>
            <a:ext cx="283467" cy="283467"/>
          </a:xfrm>
          <a:custGeom>
            <a:avLst/>
            <a:gdLst/>
            <a:ahLst/>
            <a:cxnLst/>
            <a:rect l="l" t="t" r="r" b="b"/>
            <a:pathLst>
              <a:path w="17859" h="17859" extrusionOk="0">
                <a:moveTo>
                  <a:pt x="13720" y="4111"/>
                </a:moveTo>
                <a:lnTo>
                  <a:pt x="13720" y="7265"/>
                </a:lnTo>
                <a:lnTo>
                  <a:pt x="12678" y="7265"/>
                </a:lnTo>
                <a:lnTo>
                  <a:pt x="12678" y="5182"/>
                </a:lnTo>
                <a:lnTo>
                  <a:pt x="10594" y="5182"/>
                </a:lnTo>
                <a:lnTo>
                  <a:pt x="10594" y="4111"/>
                </a:lnTo>
                <a:close/>
                <a:moveTo>
                  <a:pt x="11144" y="5963"/>
                </a:moveTo>
                <a:lnTo>
                  <a:pt x="11896" y="6716"/>
                </a:lnTo>
                <a:lnTo>
                  <a:pt x="11144" y="7439"/>
                </a:lnTo>
                <a:lnTo>
                  <a:pt x="10420" y="6716"/>
                </a:lnTo>
                <a:lnTo>
                  <a:pt x="11144" y="5963"/>
                </a:lnTo>
                <a:close/>
                <a:moveTo>
                  <a:pt x="9668" y="7439"/>
                </a:moveTo>
                <a:lnTo>
                  <a:pt x="10420" y="8192"/>
                </a:lnTo>
                <a:lnTo>
                  <a:pt x="9668" y="8944"/>
                </a:lnTo>
                <a:lnTo>
                  <a:pt x="8915" y="8192"/>
                </a:lnTo>
                <a:lnTo>
                  <a:pt x="9668" y="7439"/>
                </a:lnTo>
                <a:close/>
                <a:moveTo>
                  <a:pt x="8192" y="8944"/>
                </a:moveTo>
                <a:lnTo>
                  <a:pt x="8915" y="9668"/>
                </a:lnTo>
                <a:lnTo>
                  <a:pt x="8192" y="10420"/>
                </a:lnTo>
                <a:lnTo>
                  <a:pt x="7439" y="9668"/>
                </a:lnTo>
                <a:lnTo>
                  <a:pt x="8192" y="8944"/>
                </a:lnTo>
                <a:close/>
                <a:moveTo>
                  <a:pt x="6687" y="10420"/>
                </a:moveTo>
                <a:lnTo>
                  <a:pt x="7439" y="11144"/>
                </a:lnTo>
                <a:lnTo>
                  <a:pt x="6687" y="11896"/>
                </a:lnTo>
                <a:lnTo>
                  <a:pt x="5963" y="11144"/>
                </a:lnTo>
                <a:lnTo>
                  <a:pt x="6687" y="10420"/>
                </a:lnTo>
                <a:close/>
                <a:moveTo>
                  <a:pt x="5153" y="10594"/>
                </a:moveTo>
                <a:lnTo>
                  <a:pt x="5153" y="12678"/>
                </a:lnTo>
                <a:lnTo>
                  <a:pt x="7265" y="12678"/>
                </a:lnTo>
                <a:lnTo>
                  <a:pt x="7265" y="13749"/>
                </a:lnTo>
                <a:lnTo>
                  <a:pt x="4111" y="13749"/>
                </a:lnTo>
                <a:lnTo>
                  <a:pt x="4111" y="10594"/>
                </a:lnTo>
                <a:close/>
                <a:moveTo>
                  <a:pt x="8915" y="1"/>
                </a:moveTo>
                <a:cubicBezTo>
                  <a:pt x="3995" y="1"/>
                  <a:pt x="1" y="3995"/>
                  <a:pt x="1" y="8944"/>
                </a:cubicBezTo>
                <a:cubicBezTo>
                  <a:pt x="1" y="13864"/>
                  <a:pt x="3995" y="17858"/>
                  <a:pt x="8915" y="17858"/>
                </a:cubicBezTo>
                <a:cubicBezTo>
                  <a:pt x="13864" y="17858"/>
                  <a:pt x="17858" y="13864"/>
                  <a:pt x="17858" y="8944"/>
                </a:cubicBezTo>
                <a:cubicBezTo>
                  <a:pt x="17858" y="3995"/>
                  <a:pt x="13864"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1" name="Google Shape;3791;p75"/>
          <p:cNvGrpSpPr/>
          <p:nvPr/>
        </p:nvGrpSpPr>
        <p:grpSpPr>
          <a:xfrm>
            <a:off x="4037309" y="3550344"/>
            <a:ext cx="283467" cy="226786"/>
            <a:chOff x="-6210775" y="3370275"/>
            <a:chExt cx="446475" cy="354575"/>
          </a:xfrm>
        </p:grpSpPr>
        <p:sp>
          <p:nvSpPr>
            <p:cNvPr id="3792" name="Google Shape;3792;p75"/>
            <p:cNvSpPr/>
            <p:nvPr/>
          </p:nvSpPr>
          <p:spPr>
            <a:xfrm>
              <a:off x="-6131900" y="3462175"/>
              <a:ext cx="117950" cy="262675"/>
            </a:xfrm>
            <a:custGeom>
              <a:avLst/>
              <a:gdLst/>
              <a:ahLst/>
              <a:cxnLst/>
              <a:rect l="l" t="t" r="r" b="b"/>
              <a:pathLst>
                <a:path w="4718" h="10507" extrusionOk="0">
                  <a:moveTo>
                    <a:pt x="2084" y="0"/>
                  </a:moveTo>
                  <a:lnTo>
                    <a:pt x="2084" y="3184"/>
                  </a:lnTo>
                  <a:cubicBezTo>
                    <a:pt x="2084" y="5239"/>
                    <a:pt x="1621" y="7236"/>
                    <a:pt x="695" y="9088"/>
                  </a:cubicBezTo>
                  <a:lnTo>
                    <a:pt x="0" y="10506"/>
                  </a:lnTo>
                  <a:lnTo>
                    <a:pt x="2605" y="10506"/>
                  </a:lnTo>
                  <a:lnTo>
                    <a:pt x="3329" y="9088"/>
                  </a:lnTo>
                  <a:cubicBezTo>
                    <a:pt x="4226" y="7236"/>
                    <a:pt x="4718" y="5239"/>
                    <a:pt x="4718" y="3184"/>
                  </a:cubicBezTo>
                  <a:lnTo>
                    <a:pt x="4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948125" y="3462175"/>
              <a:ext cx="183825" cy="262675"/>
            </a:xfrm>
            <a:custGeom>
              <a:avLst/>
              <a:gdLst/>
              <a:ahLst/>
              <a:cxnLst/>
              <a:rect l="l" t="t" r="r" b="b"/>
              <a:pathLst>
                <a:path w="7353" h="10507" extrusionOk="0">
                  <a:moveTo>
                    <a:pt x="1" y="0"/>
                  </a:moveTo>
                  <a:lnTo>
                    <a:pt x="1" y="6831"/>
                  </a:lnTo>
                  <a:cubicBezTo>
                    <a:pt x="1" y="8857"/>
                    <a:pt x="1650" y="10506"/>
                    <a:pt x="3676" y="10506"/>
                  </a:cubicBezTo>
                  <a:cubicBezTo>
                    <a:pt x="5702" y="10506"/>
                    <a:pt x="7352" y="8857"/>
                    <a:pt x="7352" y="6831"/>
                  </a:cubicBezTo>
                  <a:lnTo>
                    <a:pt x="7352" y="5760"/>
                  </a:lnTo>
                  <a:lnTo>
                    <a:pt x="4718" y="5760"/>
                  </a:lnTo>
                  <a:lnTo>
                    <a:pt x="4718" y="6831"/>
                  </a:lnTo>
                  <a:cubicBezTo>
                    <a:pt x="4718" y="7409"/>
                    <a:pt x="4255" y="7873"/>
                    <a:pt x="3676" y="7873"/>
                  </a:cubicBezTo>
                  <a:cubicBezTo>
                    <a:pt x="3097" y="7873"/>
                    <a:pt x="2605" y="7381"/>
                    <a:pt x="2605" y="6831"/>
                  </a:cubicBezTo>
                  <a:lnTo>
                    <a:pt x="26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6210775" y="3370275"/>
              <a:ext cx="446475" cy="104950"/>
            </a:xfrm>
            <a:custGeom>
              <a:avLst/>
              <a:gdLst/>
              <a:ahLst/>
              <a:cxnLst/>
              <a:rect l="l" t="t" r="r" b="b"/>
              <a:pathLst>
                <a:path w="17859" h="4198" extrusionOk="0">
                  <a:moveTo>
                    <a:pt x="2634" y="0"/>
                  </a:moveTo>
                  <a:lnTo>
                    <a:pt x="0" y="1563"/>
                  </a:lnTo>
                  <a:lnTo>
                    <a:pt x="0" y="4197"/>
                  </a:lnTo>
                  <a:lnTo>
                    <a:pt x="2634" y="2605"/>
                  </a:lnTo>
                  <a:lnTo>
                    <a:pt x="17858" y="2605"/>
                  </a:ln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5"/>
          <p:cNvGrpSpPr/>
          <p:nvPr/>
        </p:nvGrpSpPr>
        <p:grpSpPr>
          <a:xfrm>
            <a:off x="4823224" y="3522012"/>
            <a:ext cx="283467" cy="283451"/>
            <a:chOff x="-5644225" y="3347125"/>
            <a:chExt cx="446475" cy="446450"/>
          </a:xfrm>
        </p:grpSpPr>
        <p:sp>
          <p:nvSpPr>
            <p:cNvPr id="3796" name="Google Shape;3796;p75"/>
            <p:cNvSpPr/>
            <p:nvPr/>
          </p:nvSpPr>
          <p:spPr>
            <a:xfrm>
              <a:off x="-5644225" y="334712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540750" y="341007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499500" y="357722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552325" y="345132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552325" y="362207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499500" y="362207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420650" y="363292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278825" y="353380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478525" y="335002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5" name="Google Shape;3805;p75"/>
          <p:cNvSpPr/>
          <p:nvPr/>
        </p:nvSpPr>
        <p:spPr>
          <a:xfrm>
            <a:off x="5609139" y="3522004"/>
            <a:ext cx="283467" cy="283467"/>
          </a:xfrm>
          <a:custGeom>
            <a:avLst/>
            <a:gdLst/>
            <a:ahLst/>
            <a:cxnLst/>
            <a:rect l="l" t="t" r="r" b="b"/>
            <a:pathLst>
              <a:path w="17859" h="17859" extrusionOk="0">
                <a:moveTo>
                  <a:pt x="7613" y="3156"/>
                </a:moveTo>
                <a:cubicBezTo>
                  <a:pt x="8915" y="3156"/>
                  <a:pt x="9986" y="4197"/>
                  <a:pt x="9986" y="5500"/>
                </a:cubicBezTo>
                <a:lnTo>
                  <a:pt x="9986" y="6310"/>
                </a:lnTo>
                <a:lnTo>
                  <a:pt x="8915" y="6310"/>
                </a:lnTo>
                <a:lnTo>
                  <a:pt x="8915" y="5500"/>
                </a:lnTo>
                <a:cubicBezTo>
                  <a:pt x="8915" y="4776"/>
                  <a:pt x="8336" y="4197"/>
                  <a:pt x="7613" y="4197"/>
                </a:cubicBezTo>
                <a:cubicBezTo>
                  <a:pt x="6889" y="4197"/>
                  <a:pt x="6310" y="4776"/>
                  <a:pt x="6310" y="5500"/>
                </a:cubicBezTo>
                <a:lnTo>
                  <a:pt x="6310" y="7352"/>
                </a:lnTo>
                <a:lnTo>
                  <a:pt x="7873" y="7352"/>
                </a:lnTo>
                <a:lnTo>
                  <a:pt x="7873" y="8394"/>
                </a:lnTo>
                <a:lnTo>
                  <a:pt x="6310" y="8394"/>
                </a:lnTo>
                <a:lnTo>
                  <a:pt x="6310" y="13633"/>
                </a:lnTo>
                <a:lnTo>
                  <a:pt x="5239" y="13633"/>
                </a:lnTo>
                <a:lnTo>
                  <a:pt x="5239" y="8394"/>
                </a:lnTo>
                <a:lnTo>
                  <a:pt x="3677" y="8394"/>
                </a:lnTo>
                <a:lnTo>
                  <a:pt x="3677" y="7352"/>
                </a:lnTo>
                <a:lnTo>
                  <a:pt x="5239" y="7352"/>
                </a:lnTo>
                <a:lnTo>
                  <a:pt x="5239" y="5500"/>
                </a:lnTo>
                <a:cubicBezTo>
                  <a:pt x="5239" y="4197"/>
                  <a:pt x="6310" y="3156"/>
                  <a:pt x="7613" y="3156"/>
                </a:cubicBezTo>
                <a:close/>
                <a:moveTo>
                  <a:pt x="13286" y="8684"/>
                </a:moveTo>
                <a:lnTo>
                  <a:pt x="14009" y="9436"/>
                </a:lnTo>
                <a:lnTo>
                  <a:pt x="12301" y="11173"/>
                </a:lnTo>
                <a:lnTo>
                  <a:pt x="14009" y="12880"/>
                </a:lnTo>
                <a:lnTo>
                  <a:pt x="13286" y="13633"/>
                </a:lnTo>
                <a:lnTo>
                  <a:pt x="11549" y="11896"/>
                </a:lnTo>
                <a:lnTo>
                  <a:pt x="9812" y="13633"/>
                </a:lnTo>
                <a:lnTo>
                  <a:pt x="9089" y="12880"/>
                </a:lnTo>
                <a:lnTo>
                  <a:pt x="10796" y="11173"/>
                </a:lnTo>
                <a:lnTo>
                  <a:pt x="9089" y="9436"/>
                </a:lnTo>
                <a:lnTo>
                  <a:pt x="9812" y="8684"/>
                </a:lnTo>
                <a:lnTo>
                  <a:pt x="11549" y="10420"/>
                </a:lnTo>
                <a:lnTo>
                  <a:pt x="13286" y="8684"/>
                </a:lnTo>
                <a:close/>
                <a:moveTo>
                  <a:pt x="2895" y="1"/>
                </a:moveTo>
                <a:cubicBezTo>
                  <a:pt x="1303" y="1"/>
                  <a:pt x="1" y="1303"/>
                  <a:pt x="1" y="2895"/>
                </a:cubicBezTo>
                <a:lnTo>
                  <a:pt x="1" y="14964"/>
                </a:lnTo>
                <a:cubicBezTo>
                  <a:pt x="1" y="16556"/>
                  <a:pt x="1303" y="17858"/>
                  <a:pt x="2895" y="17858"/>
                </a:cubicBezTo>
                <a:lnTo>
                  <a:pt x="14964" y="17858"/>
                </a:lnTo>
                <a:cubicBezTo>
                  <a:pt x="16556" y="17858"/>
                  <a:pt x="17858" y="16556"/>
                  <a:pt x="17858" y="14964"/>
                </a:cubicBezTo>
                <a:lnTo>
                  <a:pt x="17858" y="2895"/>
                </a:lnTo>
                <a:cubicBezTo>
                  <a:pt x="17858" y="1303"/>
                  <a:pt x="16556" y="1"/>
                  <a:pt x="14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6" name="Google Shape;3806;p75"/>
          <p:cNvGrpSpPr/>
          <p:nvPr/>
        </p:nvGrpSpPr>
        <p:grpSpPr>
          <a:xfrm>
            <a:off x="6395066" y="3536170"/>
            <a:ext cx="283442" cy="255135"/>
            <a:chOff x="-4555975" y="6555975"/>
            <a:chExt cx="489875" cy="446275"/>
          </a:xfrm>
        </p:grpSpPr>
        <p:sp>
          <p:nvSpPr>
            <p:cNvPr id="3807" name="Google Shape;3807;p75"/>
            <p:cNvSpPr/>
            <p:nvPr/>
          </p:nvSpPr>
          <p:spPr>
            <a:xfrm>
              <a:off x="-4292600" y="6733250"/>
              <a:ext cx="112900" cy="91925"/>
            </a:xfrm>
            <a:custGeom>
              <a:avLst/>
              <a:gdLst/>
              <a:ahLst/>
              <a:cxnLst/>
              <a:rect l="l" t="t" r="r" b="b"/>
              <a:pathLst>
                <a:path w="4516" h="3677" extrusionOk="0">
                  <a:moveTo>
                    <a:pt x="2663" y="0"/>
                  </a:moveTo>
                  <a:cubicBezTo>
                    <a:pt x="2026" y="0"/>
                    <a:pt x="840" y="984"/>
                    <a:pt x="0" y="1824"/>
                  </a:cubicBezTo>
                  <a:cubicBezTo>
                    <a:pt x="840" y="2692"/>
                    <a:pt x="2026" y="3676"/>
                    <a:pt x="2663" y="3676"/>
                  </a:cubicBezTo>
                  <a:cubicBezTo>
                    <a:pt x="3676" y="3676"/>
                    <a:pt x="4515" y="2837"/>
                    <a:pt x="4515" y="1824"/>
                  </a:cubicBezTo>
                  <a:cubicBezTo>
                    <a:pt x="4515" y="811"/>
                    <a:pt x="3676" y="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4442375" y="6733250"/>
              <a:ext cx="112175" cy="91925"/>
            </a:xfrm>
            <a:custGeom>
              <a:avLst/>
              <a:gdLst/>
              <a:ahLst/>
              <a:cxnLst/>
              <a:rect l="l" t="t" r="r" b="b"/>
              <a:pathLst>
                <a:path w="4487" h="3677" extrusionOk="0">
                  <a:moveTo>
                    <a:pt x="1824" y="0"/>
                  </a:moveTo>
                  <a:cubicBezTo>
                    <a:pt x="811" y="0"/>
                    <a:pt x="0" y="811"/>
                    <a:pt x="0" y="1824"/>
                  </a:cubicBezTo>
                  <a:cubicBezTo>
                    <a:pt x="0" y="2837"/>
                    <a:pt x="811" y="3676"/>
                    <a:pt x="1824" y="3676"/>
                  </a:cubicBezTo>
                  <a:cubicBezTo>
                    <a:pt x="2460" y="3676"/>
                    <a:pt x="3676" y="2692"/>
                    <a:pt x="4486" y="1824"/>
                  </a:cubicBezTo>
                  <a:cubicBezTo>
                    <a:pt x="3676" y="984"/>
                    <a:pt x="2489" y="0"/>
                    <a:pt x="1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555975" y="6555975"/>
              <a:ext cx="489875" cy="446275"/>
            </a:xfrm>
            <a:custGeom>
              <a:avLst/>
              <a:gdLst/>
              <a:ahLst/>
              <a:cxnLst/>
              <a:rect l="l" t="t" r="r" b="b"/>
              <a:pathLst>
                <a:path w="19595" h="17851" extrusionOk="0">
                  <a:moveTo>
                    <a:pt x="13198" y="6049"/>
                  </a:moveTo>
                  <a:cubicBezTo>
                    <a:pt x="14790" y="6049"/>
                    <a:pt x="16092" y="7323"/>
                    <a:pt x="16092" y="8915"/>
                  </a:cubicBezTo>
                  <a:cubicBezTo>
                    <a:pt x="16092" y="10507"/>
                    <a:pt x="14790" y="11809"/>
                    <a:pt x="13198" y="11809"/>
                  </a:cubicBezTo>
                  <a:cubicBezTo>
                    <a:pt x="12532" y="11809"/>
                    <a:pt x="11693" y="11375"/>
                    <a:pt x="10680" y="10507"/>
                  </a:cubicBezTo>
                  <a:cubicBezTo>
                    <a:pt x="10333" y="10188"/>
                    <a:pt x="10014" y="9870"/>
                    <a:pt x="9783" y="9638"/>
                  </a:cubicBezTo>
                  <a:cubicBezTo>
                    <a:pt x="9551" y="9870"/>
                    <a:pt x="9262" y="10188"/>
                    <a:pt x="8886" y="10507"/>
                  </a:cubicBezTo>
                  <a:cubicBezTo>
                    <a:pt x="7873" y="11375"/>
                    <a:pt x="7033" y="11809"/>
                    <a:pt x="6368" y="11809"/>
                  </a:cubicBezTo>
                  <a:cubicBezTo>
                    <a:pt x="4776" y="11809"/>
                    <a:pt x="3473" y="10507"/>
                    <a:pt x="3473" y="8915"/>
                  </a:cubicBezTo>
                  <a:cubicBezTo>
                    <a:pt x="3473" y="7323"/>
                    <a:pt x="4776" y="6049"/>
                    <a:pt x="6368" y="6049"/>
                  </a:cubicBezTo>
                  <a:cubicBezTo>
                    <a:pt x="7033" y="6049"/>
                    <a:pt x="7873" y="6455"/>
                    <a:pt x="8886" y="7352"/>
                  </a:cubicBezTo>
                  <a:cubicBezTo>
                    <a:pt x="9233" y="7670"/>
                    <a:pt x="9551" y="7960"/>
                    <a:pt x="9783" y="8191"/>
                  </a:cubicBezTo>
                  <a:cubicBezTo>
                    <a:pt x="10014" y="7960"/>
                    <a:pt x="10333" y="7670"/>
                    <a:pt x="10680" y="7352"/>
                  </a:cubicBezTo>
                  <a:cubicBezTo>
                    <a:pt x="11693" y="6455"/>
                    <a:pt x="12532" y="6049"/>
                    <a:pt x="13198" y="6049"/>
                  </a:cubicBezTo>
                  <a:close/>
                  <a:moveTo>
                    <a:pt x="9794" y="0"/>
                  </a:moveTo>
                  <a:cubicBezTo>
                    <a:pt x="7511" y="0"/>
                    <a:pt x="5224" y="869"/>
                    <a:pt x="3473" y="2605"/>
                  </a:cubicBezTo>
                  <a:cubicBezTo>
                    <a:pt x="0" y="6107"/>
                    <a:pt x="0" y="11751"/>
                    <a:pt x="3473" y="15224"/>
                  </a:cubicBezTo>
                  <a:cubicBezTo>
                    <a:pt x="5224" y="16975"/>
                    <a:pt x="7511" y="17851"/>
                    <a:pt x="9794" y="17851"/>
                  </a:cubicBezTo>
                  <a:cubicBezTo>
                    <a:pt x="12076" y="17851"/>
                    <a:pt x="14356" y="16975"/>
                    <a:pt x="16092" y="15224"/>
                  </a:cubicBezTo>
                  <a:cubicBezTo>
                    <a:pt x="19594" y="11751"/>
                    <a:pt x="19594" y="6107"/>
                    <a:pt x="16092" y="2605"/>
                  </a:cubicBezTo>
                  <a:cubicBezTo>
                    <a:pt x="14356" y="869"/>
                    <a:pt x="12076" y="0"/>
                    <a:pt x="9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5"/>
          <p:cNvGrpSpPr/>
          <p:nvPr/>
        </p:nvGrpSpPr>
        <p:grpSpPr>
          <a:xfrm>
            <a:off x="7197167" y="3522004"/>
            <a:ext cx="251070" cy="283467"/>
            <a:chOff x="-3972800" y="3341325"/>
            <a:chExt cx="393650" cy="446475"/>
          </a:xfrm>
        </p:grpSpPr>
        <p:sp>
          <p:nvSpPr>
            <p:cNvPr id="3811" name="Google Shape;3811;p75"/>
            <p:cNvSpPr/>
            <p:nvPr/>
          </p:nvSpPr>
          <p:spPr>
            <a:xfrm>
              <a:off x="-3972800" y="334132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3815050" y="359095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815050" y="369442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762950" y="349110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3618975" y="369442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3736175" y="334132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75"/>
          <p:cNvGrpSpPr/>
          <p:nvPr/>
        </p:nvGrpSpPr>
        <p:grpSpPr>
          <a:xfrm>
            <a:off x="7999952" y="3522004"/>
            <a:ext cx="217328" cy="283467"/>
            <a:chOff x="-3431575" y="3326125"/>
            <a:chExt cx="341550" cy="446475"/>
          </a:xfrm>
        </p:grpSpPr>
        <p:sp>
          <p:nvSpPr>
            <p:cNvPr id="3818" name="Google Shape;3818;p75"/>
            <p:cNvSpPr/>
            <p:nvPr/>
          </p:nvSpPr>
          <p:spPr>
            <a:xfrm>
              <a:off x="-3431575" y="3680675"/>
              <a:ext cx="341550" cy="91925"/>
            </a:xfrm>
            <a:custGeom>
              <a:avLst/>
              <a:gdLst/>
              <a:ahLst/>
              <a:cxnLst/>
              <a:rect l="l" t="t" r="r" b="b"/>
              <a:pathLst>
                <a:path w="13662" h="3677" extrusionOk="0">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3431575" y="3413700"/>
              <a:ext cx="341550" cy="270625"/>
            </a:xfrm>
            <a:custGeom>
              <a:avLst/>
              <a:gdLst/>
              <a:ahLst/>
              <a:cxnLst/>
              <a:rect l="l" t="t" r="r" b="b"/>
              <a:pathLst>
                <a:path w="13662" h="10825" extrusionOk="0">
                  <a:moveTo>
                    <a:pt x="7352" y="3328"/>
                  </a:moveTo>
                  <a:lnTo>
                    <a:pt x="7352" y="4370"/>
                  </a:lnTo>
                  <a:lnTo>
                    <a:pt x="6310" y="4370"/>
                  </a:lnTo>
                  <a:lnTo>
                    <a:pt x="6310" y="3328"/>
                  </a:lnTo>
                  <a:close/>
                  <a:moveTo>
                    <a:pt x="10825" y="2634"/>
                  </a:moveTo>
                  <a:lnTo>
                    <a:pt x="11578" y="3357"/>
                  </a:lnTo>
                  <a:lnTo>
                    <a:pt x="11028" y="3936"/>
                  </a:lnTo>
                  <a:lnTo>
                    <a:pt x="11578" y="4486"/>
                  </a:lnTo>
                  <a:lnTo>
                    <a:pt x="10825" y="5239"/>
                  </a:lnTo>
                  <a:lnTo>
                    <a:pt x="10276" y="4660"/>
                  </a:lnTo>
                  <a:lnTo>
                    <a:pt x="9726" y="5239"/>
                  </a:lnTo>
                  <a:lnTo>
                    <a:pt x="8973" y="4486"/>
                  </a:lnTo>
                  <a:lnTo>
                    <a:pt x="9552" y="3936"/>
                  </a:lnTo>
                  <a:lnTo>
                    <a:pt x="8973" y="3357"/>
                  </a:lnTo>
                  <a:lnTo>
                    <a:pt x="9726" y="2634"/>
                  </a:lnTo>
                  <a:lnTo>
                    <a:pt x="10276" y="3184"/>
                  </a:lnTo>
                  <a:lnTo>
                    <a:pt x="10825" y="2634"/>
                  </a:lnTo>
                  <a:close/>
                  <a:moveTo>
                    <a:pt x="4371" y="2402"/>
                  </a:moveTo>
                  <a:lnTo>
                    <a:pt x="5095" y="3155"/>
                  </a:lnTo>
                  <a:lnTo>
                    <a:pt x="4198" y="4052"/>
                  </a:lnTo>
                  <a:lnTo>
                    <a:pt x="4198" y="5412"/>
                  </a:lnTo>
                  <a:lnTo>
                    <a:pt x="3156" y="5412"/>
                  </a:lnTo>
                  <a:lnTo>
                    <a:pt x="3156" y="4052"/>
                  </a:lnTo>
                  <a:lnTo>
                    <a:pt x="2258" y="3155"/>
                  </a:lnTo>
                  <a:lnTo>
                    <a:pt x="3011" y="2402"/>
                  </a:lnTo>
                  <a:lnTo>
                    <a:pt x="3677" y="3097"/>
                  </a:lnTo>
                  <a:lnTo>
                    <a:pt x="4371" y="2402"/>
                  </a:lnTo>
                  <a:close/>
                  <a:moveTo>
                    <a:pt x="7352" y="5412"/>
                  </a:moveTo>
                  <a:lnTo>
                    <a:pt x="7352" y="6454"/>
                  </a:lnTo>
                  <a:lnTo>
                    <a:pt x="6310" y="6454"/>
                  </a:lnTo>
                  <a:lnTo>
                    <a:pt x="6310" y="5412"/>
                  </a:lnTo>
                  <a:close/>
                  <a:moveTo>
                    <a:pt x="7352" y="7525"/>
                  </a:moveTo>
                  <a:lnTo>
                    <a:pt x="7352" y="8567"/>
                  </a:lnTo>
                  <a:lnTo>
                    <a:pt x="6310" y="8567"/>
                  </a:lnTo>
                  <a:lnTo>
                    <a:pt x="6310" y="7525"/>
                  </a:lnTo>
                  <a:close/>
                  <a:moveTo>
                    <a:pt x="9465" y="7525"/>
                  </a:moveTo>
                  <a:lnTo>
                    <a:pt x="9465" y="8567"/>
                  </a:lnTo>
                  <a:lnTo>
                    <a:pt x="8394" y="8567"/>
                  </a:lnTo>
                  <a:lnTo>
                    <a:pt x="8394" y="7525"/>
                  </a:lnTo>
                  <a:close/>
                  <a:moveTo>
                    <a:pt x="11549" y="7525"/>
                  </a:moveTo>
                  <a:lnTo>
                    <a:pt x="11549" y="8567"/>
                  </a:lnTo>
                  <a:lnTo>
                    <a:pt x="10507" y="8567"/>
                  </a:lnTo>
                  <a:lnTo>
                    <a:pt x="10507" y="7525"/>
                  </a:lnTo>
                  <a:close/>
                  <a:moveTo>
                    <a:pt x="1" y="0"/>
                  </a:moveTo>
                  <a:lnTo>
                    <a:pt x="1" y="10825"/>
                  </a:lnTo>
                  <a:cubicBezTo>
                    <a:pt x="1651" y="9783"/>
                    <a:pt x="4892" y="9609"/>
                    <a:pt x="6831" y="9609"/>
                  </a:cubicBezTo>
                  <a:cubicBezTo>
                    <a:pt x="8770" y="9609"/>
                    <a:pt x="12041" y="9783"/>
                    <a:pt x="13662" y="10825"/>
                  </a:cubicBezTo>
                  <a:lnTo>
                    <a:pt x="13662" y="0"/>
                  </a:lnTo>
                  <a:cubicBezTo>
                    <a:pt x="12128" y="984"/>
                    <a:pt x="9176" y="1187"/>
                    <a:pt x="7352" y="1216"/>
                  </a:cubicBezTo>
                  <a:lnTo>
                    <a:pt x="7352" y="2258"/>
                  </a:lnTo>
                  <a:lnTo>
                    <a:pt x="6310" y="2258"/>
                  </a:lnTo>
                  <a:lnTo>
                    <a:pt x="6310" y="1216"/>
                  </a:lnTo>
                  <a:cubicBezTo>
                    <a:pt x="4487" y="1187"/>
                    <a:pt x="1535" y="9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3431575" y="3326125"/>
              <a:ext cx="341550" cy="91925"/>
            </a:xfrm>
            <a:custGeom>
              <a:avLst/>
              <a:gdLst/>
              <a:ahLst/>
              <a:cxnLst/>
              <a:rect l="l" t="t" r="r" b="b"/>
              <a:pathLst>
                <a:path w="13662" h="3677" extrusionOk="0">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5"/>
          <p:cNvGrpSpPr/>
          <p:nvPr/>
        </p:nvGrpSpPr>
        <p:grpSpPr>
          <a:xfrm>
            <a:off x="893653" y="4202675"/>
            <a:ext cx="283462" cy="274028"/>
            <a:chOff x="-8605050" y="3983125"/>
            <a:chExt cx="467450" cy="446300"/>
          </a:xfrm>
        </p:grpSpPr>
        <p:sp>
          <p:nvSpPr>
            <p:cNvPr id="3822" name="Google Shape;3822;p75"/>
            <p:cNvSpPr/>
            <p:nvPr/>
          </p:nvSpPr>
          <p:spPr>
            <a:xfrm>
              <a:off x="-8605050" y="3983125"/>
              <a:ext cx="467450" cy="446300"/>
            </a:xfrm>
            <a:custGeom>
              <a:avLst/>
              <a:gdLst/>
              <a:ahLst/>
              <a:cxnLst/>
              <a:rect l="l" t="t" r="r" b="b"/>
              <a:pathLst>
                <a:path w="18698" h="17852" extrusionOk="0">
                  <a:moveTo>
                    <a:pt x="11867" y="2635"/>
                  </a:moveTo>
                  <a:lnTo>
                    <a:pt x="11867" y="3677"/>
                  </a:lnTo>
                  <a:cubicBezTo>
                    <a:pt x="10651" y="3677"/>
                    <a:pt x="10304" y="4979"/>
                    <a:pt x="10304" y="5153"/>
                  </a:cubicBezTo>
                  <a:lnTo>
                    <a:pt x="10304" y="6310"/>
                  </a:lnTo>
                  <a:lnTo>
                    <a:pt x="9262" y="6310"/>
                  </a:lnTo>
                  <a:lnTo>
                    <a:pt x="9262" y="2635"/>
                  </a:lnTo>
                  <a:lnTo>
                    <a:pt x="10304" y="2635"/>
                  </a:lnTo>
                  <a:lnTo>
                    <a:pt x="10304" y="3156"/>
                  </a:lnTo>
                  <a:cubicBezTo>
                    <a:pt x="10709" y="2837"/>
                    <a:pt x="11230" y="2635"/>
                    <a:pt x="11867" y="2635"/>
                  </a:cubicBezTo>
                  <a:close/>
                  <a:moveTo>
                    <a:pt x="13459" y="8394"/>
                  </a:moveTo>
                  <a:lnTo>
                    <a:pt x="13459" y="9436"/>
                  </a:lnTo>
                  <a:lnTo>
                    <a:pt x="12417" y="9436"/>
                  </a:lnTo>
                  <a:lnTo>
                    <a:pt x="12417" y="8394"/>
                  </a:lnTo>
                  <a:close/>
                  <a:moveTo>
                    <a:pt x="15572" y="8394"/>
                  </a:moveTo>
                  <a:lnTo>
                    <a:pt x="15572" y="9436"/>
                  </a:lnTo>
                  <a:lnTo>
                    <a:pt x="14501" y="9436"/>
                  </a:lnTo>
                  <a:lnTo>
                    <a:pt x="14501" y="8394"/>
                  </a:lnTo>
                  <a:close/>
                  <a:moveTo>
                    <a:pt x="9783" y="7352"/>
                  </a:moveTo>
                  <a:cubicBezTo>
                    <a:pt x="10651" y="7352"/>
                    <a:pt x="11346" y="8047"/>
                    <a:pt x="11346" y="8915"/>
                  </a:cubicBezTo>
                  <a:cubicBezTo>
                    <a:pt x="11346" y="9783"/>
                    <a:pt x="10651" y="10507"/>
                    <a:pt x="9783" y="10507"/>
                  </a:cubicBezTo>
                  <a:cubicBezTo>
                    <a:pt x="8915" y="10507"/>
                    <a:pt x="8220" y="9783"/>
                    <a:pt x="8220" y="8915"/>
                  </a:cubicBezTo>
                  <a:cubicBezTo>
                    <a:pt x="8220" y="8047"/>
                    <a:pt x="8915" y="7352"/>
                    <a:pt x="9783" y="7352"/>
                  </a:cubicBezTo>
                  <a:close/>
                  <a:moveTo>
                    <a:pt x="9794" y="1"/>
                  </a:moveTo>
                  <a:cubicBezTo>
                    <a:pt x="7511" y="1"/>
                    <a:pt x="5225" y="869"/>
                    <a:pt x="3474" y="2606"/>
                  </a:cubicBezTo>
                  <a:cubicBezTo>
                    <a:pt x="1" y="6108"/>
                    <a:pt x="1" y="11751"/>
                    <a:pt x="3474" y="15225"/>
                  </a:cubicBezTo>
                  <a:cubicBezTo>
                    <a:pt x="5225" y="16976"/>
                    <a:pt x="7511" y="17851"/>
                    <a:pt x="9794" y="17851"/>
                  </a:cubicBezTo>
                  <a:cubicBezTo>
                    <a:pt x="12077" y="17851"/>
                    <a:pt x="14356" y="16976"/>
                    <a:pt x="16093" y="15225"/>
                  </a:cubicBezTo>
                  <a:cubicBezTo>
                    <a:pt x="17655" y="13662"/>
                    <a:pt x="18553" y="11636"/>
                    <a:pt x="18697" y="9436"/>
                  </a:cubicBezTo>
                  <a:lnTo>
                    <a:pt x="16614" y="9436"/>
                  </a:lnTo>
                  <a:lnTo>
                    <a:pt x="16614" y="8394"/>
                  </a:lnTo>
                  <a:lnTo>
                    <a:pt x="18697" y="8394"/>
                  </a:lnTo>
                  <a:cubicBezTo>
                    <a:pt x="18553" y="6223"/>
                    <a:pt x="17655" y="4169"/>
                    <a:pt x="16093" y="2606"/>
                  </a:cubicBezTo>
                  <a:cubicBezTo>
                    <a:pt x="14356" y="869"/>
                    <a:pt x="12077" y="1"/>
                    <a:pt x="9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8373500" y="4192975"/>
              <a:ext cx="26075" cy="26075"/>
            </a:xfrm>
            <a:custGeom>
              <a:avLst/>
              <a:gdLst/>
              <a:ahLst/>
              <a:cxnLst/>
              <a:rect l="l" t="t" r="r" b="b"/>
              <a:pathLst>
                <a:path w="1043" h="1043" extrusionOk="0">
                  <a:moveTo>
                    <a:pt x="521" y="0"/>
                  </a:moveTo>
                  <a:cubicBezTo>
                    <a:pt x="232" y="0"/>
                    <a:pt x="0" y="232"/>
                    <a:pt x="0" y="521"/>
                  </a:cubicBezTo>
                  <a:cubicBezTo>
                    <a:pt x="0" y="811"/>
                    <a:pt x="232" y="1042"/>
                    <a:pt x="521" y="1042"/>
                  </a:cubicBezTo>
                  <a:cubicBezTo>
                    <a:pt x="811" y="1042"/>
                    <a:pt x="1042" y="811"/>
                    <a:pt x="1042" y="521"/>
                  </a:cubicBezTo>
                  <a:cubicBezTo>
                    <a:pt x="1042" y="232"/>
                    <a:pt x="811"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5"/>
          <p:cNvGrpSpPr/>
          <p:nvPr/>
        </p:nvGrpSpPr>
        <p:grpSpPr>
          <a:xfrm>
            <a:off x="1679386" y="4197777"/>
            <a:ext cx="283824" cy="283824"/>
            <a:chOff x="-8018250" y="3973725"/>
            <a:chExt cx="446475" cy="446475"/>
          </a:xfrm>
        </p:grpSpPr>
        <p:sp>
          <p:nvSpPr>
            <p:cNvPr id="3825" name="Google Shape;3825;p75"/>
            <p:cNvSpPr/>
            <p:nvPr/>
          </p:nvSpPr>
          <p:spPr>
            <a:xfrm>
              <a:off x="-7940100" y="3973725"/>
              <a:ext cx="26800" cy="26075"/>
            </a:xfrm>
            <a:custGeom>
              <a:avLst/>
              <a:gdLst/>
              <a:ahLst/>
              <a:cxnLst/>
              <a:rect l="l" t="t" r="r" b="b"/>
              <a:pathLst>
                <a:path w="1072" h="1043" extrusionOk="0">
                  <a:moveTo>
                    <a:pt x="1" y="1"/>
                  </a:moveTo>
                  <a:lnTo>
                    <a:pt x="1" y="1042"/>
                  </a:lnTo>
                  <a:lnTo>
                    <a:pt x="1072" y="1042"/>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7874250" y="3973725"/>
              <a:ext cx="26075" cy="26075"/>
            </a:xfrm>
            <a:custGeom>
              <a:avLst/>
              <a:gdLst/>
              <a:ahLst/>
              <a:cxnLst/>
              <a:rect l="l" t="t" r="r" b="b"/>
              <a:pathLst>
                <a:path w="1043" h="1043" extrusionOk="0">
                  <a:moveTo>
                    <a:pt x="1" y="1"/>
                  </a:moveTo>
                  <a:lnTo>
                    <a:pt x="1"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7808400" y="3973725"/>
              <a:ext cx="26075" cy="26075"/>
            </a:xfrm>
            <a:custGeom>
              <a:avLst/>
              <a:gdLst/>
              <a:ahLst/>
              <a:cxnLst/>
              <a:rect l="l" t="t" r="r" b="b"/>
              <a:pathLst>
                <a:path w="1043" h="1043" extrusionOk="0">
                  <a:moveTo>
                    <a:pt x="0" y="1"/>
                  </a:moveTo>
                  <a:lnTo>
                    <a:pt x="0"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7742550" y="3973725"/>
              <a:ext cx="26050" cy="26075"/>
            </a:xfrm>
            <a:custGeom>
              <a:avLst/>
              <a:gdLst/>
              <a:ahLst/>
              <a:cxnLst/>
              <a:rect l="l" t="t" r="r" b="b"/>
              <a:pathLst>
                <a:path w="1042" h="1043" extrusionOk="0">
                  <a:moveTo>
                    <a:pt x="0" y="1"/>
                  </a:moveTo>
                  <a:lnTo>
                    <a:pt x="0"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7677450" y="3973725"/>
              <a:ext cx="26075" cy="26075"/>
            </a:xfrm>
            <a:custGeom>
              <a:avLst/>
              <a:gdLst/>
              <a:ahLst/>
              <a:cxnLst/>
              <a:rect l="l" t="t" r="r" b="b"/>
              <a:pathLst>
                <a:path w="1043" h="1043" extrusionOk="0">
                  <a:moveTo>
                    <a:pt x="1" y="1"/>
                  </a:moveTo>
                  <a:lnTo>
                    <a:pt x="1" y="1042"/>
                  </a:lnTo>
                  <a:lnTo>
                    <a:pt x="1043" y="1042"/>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7940100" y="4183550"/>
              <a:ext cx="52850" cy="52850"/>
            </a:xfrm>
            <a:custGeom>
              <a:avLst/>
              <a:gdLst/>
              <a:ahLst/>
              <a:cxnLst/>
              <a:rect l="l" t="t" r="r" b="b"/>
              <a:pathLst>
                <a:path w="2114" h="2114" extrusionOk="0">
                  <a:moveTo>
                    <a:pt x="1072" y="1"/>
                  </a:moveTo>
                  <a:cubicBezTo>
                    <a:pt x="493" y="1"/>
                    <a:pt x="1" y="464"/>
                    <a:pt x="1" y="1072"/>
                  </a:cubicBezTo>
                  <a:cubicBezTo>
                    <a:pt x="1" y="1622"/>
                    <a:pt x="493" y="2114"/>
                    <a:pt x="1072" y="2114"/>
                  </a:cubicBezTo>
                  <a:cubicBezTo>
                    <a:pt x="1650" y="2114"/>
                    <a:pt x="2114" y="1651"/>
                    <a:pt x="2114" y="1072"/>
                  </a:cubicBezTo>
                  <a:cubicBezTo>
                    <a:pt x="2114" y="493"/>
                    <a:pt x="1650"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7703500" y="4183550"/>
              <a:ext cx="52850" cy="52850"/>
            </a:xfrm>
            <a:custGeom>
              <a:avLst/>
              <a:gdLst/>
              <a:ahLst/>
              <a:cxnLst/>
              <a:rect l="l" t="t" r="r" b="b"/>
              <a:pathLst>
                <a:path w="2114" h="2114" extrusionOk="0">
                  <a:moveTo>
                    <a:pt x="1043" y="1"/>
                  </a:moveTo>
                  <a:cubicBezTo>
                    <a:pt x="464" y="1"/>
                    <a:pt x="1" y="464"/>
                    <a:pt x="1" y="1072"/>
                  </a:cubicBezTo>
                  <a:cubicBezTo>
                    <a:pt x="1" y="1622"/>
                    <a:pt x="464" y="2114"/>
                    <a:pt x="1043" y="2114"/>
                  </a:cubicBezTo>
                  <a:cubicBezTo>
                    <a:pt x="1622" y="2114"/>
                    <a:pt x="2114" y="1651"/>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8018250" y="3999775"/>
              <a:ext cx="446475" cy="420425"/>
            </a:xfrm>
            <a:custGeom>
              <a:avLst/>
              <a:gdLst/>
              <a:ahLst/>
              <a:cxnLst/>
              <a:rect l="l" t="t" r="r" b="b"/>
              <a:pathLst>
                <a:path w="17859" h="16817" extrusionOk="0">
                  <a:moveTo>
                    <a:pt x="9436" y="6831"/>
                  </a:moveTo>
                  <a:lnTo>
                    <a:pt x="9436" y="7873"/>
                  </a:lnTo>
                  <a:lnTo>
                    <a:pt x="10478" y="7873"/>
                  </a:lnTo>
                  <a:lnTo>
                    <a:pt x="10478" y="8944"/>
                  </a:lnTo>
                  <a:lnTo>
                    <a:pt x="9436" y="8944"/>
                  </a:lnTo>
                  <a:lnTo>
                    <a:pt x="9436" y="9986"/>
                  </a:lnTo>
                  <a:lnTo>
                    <a:pt x="8394" y="9986"/>
                  </a:lnTo>
                  <a:lnTo>
                    <a:pt x="8394" y="8944"/>
                  </a:lnTo>
                  <a:lnTo>
                    <a:pt x="7323" y="8944"/>
                  </a:lnTo>
                  <a:lnTo>
                    <a:pt x="7323" y="7873"/>
                  </a:lnTo>
                  <a:lnTo>
                    <a:pt x="8394" y="7873"/>
                  </a:lnTo>
                  <a:lnTo>
                    <a:pt x="8394" y="6831"/>
                  </a:lnTo>
                  <a:close/>
                  <a:moveTo>
                    <a:pt x="6281" y="6310"/>
                  </a:moveTo>
                  <a:lnTo>
                    <a:pt x="6281" y="10507"/>
                  </a:lnTo>
                  <a:lnTo>
                    <a:pt x="5240" y="10507"/>
                  </a:lnTo>
                  <a:lnTo>
                    <a:pt x="5240" y="10217"/>
                  </a:lnTo>
                  <a:cubicBezTo>
                    <a:pt x="4921" y="10420"/>
                    <a:pt x="4574" y="10507"/>
                    <a:pt x="4198" y="10507"/>
                  </a:cubicBezTo>
                  <a:cubicBezTo>
                    <a:pt x="3040" y="10507"/>
                    <a:pt x="2085" y="9580"/>
                    <a:pt x="2085" y="8423"/>
                  </a:cubicBezTo>
                  <a:cubicBezTo>
                    <a:pt x="2085" y="7265"/>
                    <a:pt x="3040" y="6310"/>
                    <a:pt x="4198" y="6310"/>
                  </a:cubicBezTo>
                  <a:cubicBezTo>
                    <a:pt x="4574" y="6310"/>
                    <a:pt x="4921" y="6426"/>
                    <a:pt x="5240" y="6599"/>
                  </a:cubicBezTo>
                  <a:lnTo>
                    <a:pt x="5240" y="6310"/>
                  </a:lnTo>
                  <a:close/>
                  <a:moveTo>
                    <a:pt x="12591" y="4747"/>
                  </a:moveTo>
                  <a:lnTo>
                    <a:pt x="12591" y="6599"/>
                  </a:lnTo>
                  <a:cubicBezTo>
                    <a:pt x="12909" y="6426"/>
                    <a:pt x="13257" y="6310"/>
                    <a:pt x="13633" y="6310"/>
                  </a:cubicBezTo>
                  <a:cubicBezTo>
                    <a:pt x="14791" y="6310"/>
                    <a:pt x="15746" y="7265"/>
                    <a:pt x="15746" y="8423"/>
                  </a:cubicBezTo>
                  <a:cubicBezTo>
                    <a:pt x="15746" y="9580"/>
                    <a:pt x="14791" y="10507"/>
                    <a:pt x="13633" y="10507"/>
                  </a:cubicBezTo>
                  <a:cubicBezTo>
                    <a:pt x="13257" y="10507"/>
                    <a:pt x="12909" y="10391"/>
                    <a:pt x="12591" y="10217"/>
                  </a:cubicBezTo>
                  <a:lnTo>
                    <a:pt x="12591" y="10507"/>
                  </a:lnTo>
                  <a:lnTo>
                    <a:pt x="11549" y="10507"/>
                  </a:lnTo>
                  <a:lnTo>
                    <a:pt x="11549" y="4747"/>
                  </a:lnTo>
                  <a:close/>
                  <a:moveTo>
                    <a:pt x="11028" y="11549"/>
                  </a:moveTo>
                  <a:lnTo>
                    <a:pt x="11028" y="12619"/>
                  </a:lnTo>
                  <a:lnTo>
                    <a:pt x="6802" y="12619"/>
                  </a:lnTo>
                  <a:lnTo>
                    <a:pt x="6802" y="11549"/>
                  </a:lnTo>
                  <a:close/>
                  <a:moveTo>
                    <a:pt x="11028" y="13661"/>
                  </a:moveTo>
                  <a:lnTo>
                    <a:pt x="11028" y="14703"/>
                  </a:lnTo>
                  <a:lnTo>
                    <a:pt x="6802" y="14703"/>
                  </a:lnTo>
                  <a:lnTo>
                    <a:pt x="6802" y="13661"/>
                  </a:lnTo>
                  <a:close/>
                  <a:moveTo>
                    <a:pt x="1" y="0"/>
                  </a:moveTo>
                  <a:lnTo>
                    <a:pt x="1" y="16816"/>
                  </a:lnTo>
                  <a:lnTo>
                    <a:pt x="17858" y="16816"/>
                  </a:lnTo>
                  <a:lnTo>
                    <a:pt x="17858" y="0"/>
                  </a:lnTo>
                  <a:lnTo>
                    <a:pt x="14704" y="0"/>
                  </a:lnTo>
                  <a:lnTo>
                    <a:pt x="14704" y="1071"/>
                  </a:lnTo>
                  <a:lnTo>
                    <a:pt x="13633" y="1071"/>
                  </a:lnTo>
                  <a:lnTo>
                    <a:pt x="13633" y="0"/>
                  </a:lnTo>
                  <a:lnTo>
                    <a:pt x="12070" y="0"/>
                  </a:lnTo>
                  <a:lnTo>
                    <a:pt x="12070" y="1071"/>
                  </a:lnTo>
                  <a:lnTo>
                    <a:pt x="11028" y="1071"/>
                  </a:lnTo>
                  <a:lnTo>
                    <a:pt x="11028" y="0"/>
                  </a:lnTo>
                  <a:lnTo>
                    <a:pt x="9436" y="0"/>
                  </a:lnTo>
                  <a:lnTo>
                    <a:pt x="9436" y="1071"/>
                  </a:lnTo>
                  <a:lnTo>
                    <a:pt x="8394" y="1071"/>
                  </a:lnTo>
                  <a:lnTo>
                    <a:pt x="8394" y="0"/>
                  </a:lnTo>
                  <a:lnTo>
                    <a:pt x="6831" y="0"/>
                  </a:lnTo>
                  <a:lnTo>
                    <a:pt x="6831" y="1071"/>
                  </a:lnTo>
                  <a:lnTo>
                    <a:pt x="5761" y="1071"/>
                  </a:lnTo>
                  <a:lnTo>
                    <a:pt x="5761" y="0"/>
                  </a:lnTo>
                  <a:lnTo>
                    <a:pt x="4198" y="0"/>
                  </a:lnTo>
                  <a:lnTo>
                    <a:pt x="4198" y="1071"/>
                  </a:lnTo>
                  <a:lnTo>
                    <a:pt x="3156" y="1071"/>
                  </a:lnTo>
                  <a:lnTo>
                    <a:pt x="3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5"/>
          <p:cNvGrpSpPr/>
          <p:nvPr/>
        </p:nvGrpSpPr>
        <p:grpSpPr>
          <a:xfrm>
            <a:off x="2465488" y="4197956"/>
            <a:ext cx="283451" cy="283467"/>
            <a:chOff x="-7443725" y="3983125"/>
            <a:chExt cx="446450" cy="446475"/>
          </a:xfrm>
        </p:grpSpPr>
        <p:sp>
          <p:nvSpPr>
            <p:cNvPr id="3834" name="Google Shape;3834;p75"/>
            <p:cNvSpPr/>
            <p:nvPr/>
          </p:nvSpPr>
          <p:spPr>
            <a:xfrm>
              <a:off x="-7443725" y="4363725"/>
              <a:ext cx="446450" cy="65875"/>
            </a:xfrm>
            <a:custGeom>
              <a:avLst/>
              <a:gdLst/>
              <a:ahLst/>
              <a:cxnLst/>
              <a:rect l="l" t="t" r="r" b="b"/>
              <a:pathLst>
                <a:path w="17858" h="2635" extrusionOk="0">
                  <a:moveTo>
                    <a:pt x="0" y="1"/>
                  </a:moveTo>
                  <a:lnTo>
                    <a:pt x="0" y="2634"/>
                  </a:lnTo>
                  <a:lnTo>
                    <a:pt x="17858" y="2634"/>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7443725" y="3983125"/>
              <a:ext cx="446450" cy="354575"/>
            </a:xfrm>
            <a:custGeom>
              <a:avLst/>
              <a:gdLst/>
              <a:ahLst/>
              <a:cxnLst/>
              <a:rect l="l" t="t" r="r" b="b"/>
              <a:pathLst>
                <a:path w="17858" h="14183" extrusionOk="0">
                  <a:moveTo>
                    <a:pt x="16787" y="2345"/>
                  </a:moveTo>
                  <a:lnTo>
                    <a:pt x="16787" y="6021"/>
                  </a:lnTo>
                  <a:lnTo>
                    <a:pt x="14182" y="6021"/>
                  </a:lnTo>
                  <a:lnTo>
                    <a:pt x="14182" y="5760"/>
                  </a:lnTo>
                  <a:cubicBezTo>
                    <a:pt x="14182" y="5182"/>
                    <a:pt x="13690" y="4718"/>
                    <a:pt x="13111" y="4718"/>
                  </a:cubicBezTo>
                  <a:cubicBezTo>
                    <a:pt x="12532" y="4718"/>
                    <a:pt x="12069" y="5182"/>
                    <a:pt x="12069" y="5760"/>
                  </a:cubicBezTo>
                  <a:lnTo>
                    <a:pt x="12069" y="6021"/>
                  </a:lnTo>
                  <a:lnTo>
                    <a:pt x="8915" y="6021"/>
                  </a:lnTo>
                  <a:lnTo>
                    <a:pt x="8915" y="5760"/>
                  </a:lnTo>
                  <a:cubicBezTo>
                    <a:pt x="8915" y="5182"/>
                    <a:pt x="8452" y="4718"/>
                    <a:pt x="7873" y="4718"/>
                  </a:cubicBezTo>
                  <a:cubicBezTo>
                    <a:pt x="7294" y="4718"/>
                    <a:pt x="6831" y="5182"/>
                    <a:pt x="6831" y="5760"/>
                  </a:cubicBezTo>
                  <a:lnTo>
                    <a:pt x="6831" y="6021"/>
                  </a:lnTo>
                  <a:lnTo>
                    <a:pt x="5789" y="6021"/>
                  </a:lnTo>
                  <a:lnTo>
                    <a:pt x="5789" y="5760"/>
                  </a:lnTo>
                  <a:cubicBezTo>
                    <a:pt x="5789" y="5182"/>
                    <a:pt x="5297" y="4718"/>
                    <a:pt x="4718" y="4718"/>
                  </a:cubicBezTo>
                  <a:cubicBezTo>
                    <a:pt x="4139" y="4718"/>
                    <a:pt x="3676" y="5182"/>
                    <a:pt x="3676" y="5760"/>
                  </a:cubicBezTo>
                  <a:lnTo>
                    <a:pt x="3676" y="6021"/>
                  </a:lnTo>
                  <a:lnTo>
                    <a:pt x="1042" y="6021"/>
                  </a:lnTo>
                  <a:lnTo>
                    <a:pt x="1042" y="2345"/>
                  </a:lnTo>
                  <a:lnTo>
                    <a:pt x="3155" y="2345"/>
                  </a:lnTo>
                  <a:lnTo>
                    <a:pt x="3155" y="2635"/>
                  </a:lnTo>
                  <a:cubicBezTo>
                    <a:pt x="3155" y="3213"/>
                    <a:pt x="3618" y="3677"/>
                    <a:pt x="4197" y="3677"/>
                  </a:cubicBezTo>
                  <a:cubicBezTo>
                    <a:pt x="4776" y="3677"/>
                    <a:pt x="5268" y="3184"/>
                    <a:pt x="5268" y="2635"/>
                  </a:cubicBezTo>
                  <a:lnTo>
                    <a:pt x="5268" y="2345"/>
                  </a:lnTo>
                  <a:lnTo>
                    <a:pt x="8394" y="2345"/>
                  </a:lnTo>
                  <a:lnTo>
                    <a:pt x="8394" y="2635"/>
                  </a:lnTo>
                  <a:cubicBezTo>
                    <a:pt x="8394" y="3213"/>
                    <a:pt x="8886" y="3677"/>
                    <a:pt x="9465" y="3677"/>
                  </a:cubicBezTo>
                  <a:cubicBezTo>
                    <a:pt x="10043" y="3677"/>
                    <a:pt x="10506" y="3184"/>
                    <a:pt x="10506" y="2635"/>
                  </a:cubicBezTo>
                  <a:lnTo>
                    <a:pt x="10506" y="2345"/>
                  </a:lnTo>
                  <a:lnTo>
                    <a:pt x="11027" y="2345"/>
                  </a:lnTo>
                  <a:lnTo>
                    <a:pt x="11027" y="2635"/>
                  </a:lnTo>
                  <a:cubicBezTo>
                    <a:pt x="11027" y="3213"/>
                    <a:pt x="11491" y="3677"/>
                    <a:pt x="12069" y="3677"/>
                  </a:cubicBezTo>
                  <a:cubicBezTo>
                    <a:pt x="12648" y="3677"/>
                    <a:pt x="13140" y="3184"/>
                    <a:pt x="13140" y="2635"/>
                  </a:cubicBezTo>
                  <a:lnTo>
                    <a:pt x="13140" y="2345"/>
                  </a:lnTo>
                  <a:lnTo>
                    <a:pt x="13661" y="2345"/>
                  </a:lnTo>
                  <a:lnTo>
                    <a:pt x="13661" y="2635"/>
                  </a:lnTo>
                  <a:cubicBezTo>
                    <a:pt x="13661" y="3213"/>
                    <a:pt x="14124" y="3677"/>
                    <a:pt x="14703" y="3677"/>
                  </a:cubicBezTo>
                  <a:cubicBezTo>
                    <a:pt x="15282" y="3677"/>
                    <a:pt x="15745" y="3184"/>
                    <a:pt x="15745" y="2635"/>
                  </a:cubicBezTo>
                  <a:lnTo>
                    <a:pt x="15745" y="2345"/>
                  </a:lnTo>
                  <a:close/>
                  <a:moveTo>
                    <a:pt x="16816" y="7092"/>
                  </a:moveTo>
                  <a:lnTo>
                    <a:pt x="16816" y="10767"/>
                  </a:lnTo>
                  <a:lnTo>
                    <a:pt x="15774" y="10767"/>
                  </a:lnTo>
                  <a:lnTo>
                    <a:pt x="15774" y="10507"/>
                  </a:lnTo>
                  <a:cubicBezTo>
                    <a:pt x="15774" y="9928"/>
                    <a:pt x="15282" y="9436"/>
                    <a:pt x="14703" y="9436"/>
                  </a:cubicBezTo>
                  <a:cubicBezTo>
                    <a:pt x="14124" y="9436"/>
                    <a:pt x="13661" y="9928"/>
                    <a:pt x="13661" y="10507"/>
                  </a:cubicBezTo>
                  <a:lnTo>
                    <a:pt x="13661" y="10767"/>
                  </a:lnTo>
                  <a:lnTo>
                    <a:pt x="12619" y="10767"/>
                  </a:lnTo>
                  <a:lnTo>
                    <a:pt x="12619" y="10507"/>
                  </a:lnTo>
                  <a:cubicBezTo>
                    <a:pt x="12619" y="9928"/>
                    <a:pt x="12127" y="9436"/>
                    <a:pt x="11548" y="9436"/>
                  </a:cubicBezTo>
                  <a:cubicBezTo>
                    <a:pt x="10970" y="9436"/>
                    <a:pt x="10506" y="9928"/>
                    <a:pt x="10506" y="10507"/>
                  </a:cubicBezTo>
                  <a:lnTo>
                    <a:pt x="10506" y="10767"/>
                  </a:lnTo>
                  <a:lnTo>
                    <a:pt x="9465" y="10767"/>
                  </a:lnTo>
                  <a:lnTo>
                    <a:pt x="9465" y="10507"/>
                  </a:lnTo>
                  <a:cubicBezTo>
                    <a:pt x="9465" y="9928"/>
                    <a:pt x="9001" y="9436"/>
                    <a:pt x="8423" y="9436"/>
                  </a:cubicBezTo>
                  <a:cubicBezTo>
                    <a:pt x="7844" y="9436"/>
                    <a:pt x="7352" y="9928"/>
                    <a:pt x="7352" y="10507"/>
                  </a:cubicBezTo>
                  <a:lnTo>
                    <a:pt x="7352" y="10767"/>
                  </a:lnTo>
                  <a:lnTo>
                    <a:pt x="6831" y="10767"/>
                  </a:lnTo>
                  <a:lnTo>
                    <a:pt x="6831" y="10507"/>
                  </a:lnTo>
                  <a:cubicBezTo>
                    <a:pt x="6831" y="9928"/>
                    <a:pt x="6368" y="9436"/>
                    <a:pt x="5789" y="9436"/>
                  </a:cubicBezTo>
                  <a:cubicBezTo>
                    <a:pt x="5210" y="9436"/>
                    <a:pt x="4747" y="9928"/>
                    <a:pt x="4747" y="10507"/>
                  </a:cubicBezTo>
                  <a:lnTo>
                    <a:pt x="4747" y="10767"/>
                  </a:lnTo>
                  <a:lnTo>
                    <a:pt x="4226" y="10767"/>
                  </a:lnTo>
                  <a:lnTo>
                    <a:pt x="4226" y="10507"/>
                  </a:lnTo>
                  <a:cubicBezTo>
                    <a:pt x="4226" y="9928"/>
                    <a:pt x="3734" y="9436"/>
                    <a:pt x="3155" y="9436"/>
                  </a:cubicBezTo>
                  <a:cubicBezTo>
                    <a:pt x="2576" y="9436"/>
                    <a:pt x="2113" y="9928"/>
                    <a:pt x="2113" y="10507"/>
                  </a:cubicBezTo>
                  <a:lnTo>
                    <a:pt x="2113" y="10767"/>
                  </a:lnTo>
                  <a:lnTo>
                    <a:pt x="1071" y="10767"/>
                  </a:lnTo>
                  <a:lnTo>
                    <a:pt x="1071" y="7092"/>
                  </a:lnTo>
                  <a:lnTo>
                    <a:pt x="3705" y="7092"/>
                  </a:lnTo>
                  <a:lnTo>
                    <a:pt x="3705" y="7352"/>
                  </a:lnTo>
                  <a:cubicBezTo>
                    <a:pt x="3705" y="7931"/>
                    <a:pt x="4168" y="8394"/>
                    <a:pt x="4747" y="8394"/>
                  </a:cubicBezTo>
                  <a:cubicBezTo>
                    <a:pt x="5326" y="8394"/>
                    <a:pt x="5789" y="7931"/>
                    <a:pt x="5789" y="7352"/>
                  </a:cubicBezTo>
                  <a:lnTo>
                    <a:pt x="5789" y="7092"/>
                  </a:lnTo>
                  <a:lnTo>
                    <a:pt x="6831" y="7092"/>
                  </a:lnTo>
                  <a:lnTo>
                    <a:pt x="6831" y="7352"/>
                  </a:lnTo>
                  <a:cubicBezTo>
                    <a:pt x="6831" y="7931"/>
                    <a:pt x="7323" y="8394"/>
                    <a:pt x="7902" y="8394"/>
                  </a:cubicBezTo>
                  <a:cubicBezTo>
                    <a:pt x="8481" y="8394"/>
                    <a:pt x="8944" y="7931"/>
                    <a:pt x="8944" y="7352"/>
                  </a:cubicBezTo>
                  <a:lnTo>
                    <a:pt x="8944" y="7092"/>
                  </a:lnTo>
                  <a:lnTo>
                    <a:pt x="12098" y="7092"/>
                  </a:lnTo>
                  <a:lnTo>
                    <a:pt x="12098" y="7352"/>
                  </a:lnTo>
                  <a:cubicBezTo>
                    <a:pt x="12098" y="7931"/>
                    <a:pt x="12561" y="8394"/>
                    <a:pt x="13140" y="8394"/>
                  </a:cubicBezTo>
                  <a:cubicBezTo>
                    <a:pt x="13719" y="8394"/>
                    <a:pt x="14182" y="7931"/>
                    <a:pt x="14182" y="7352"/>
                  </a:cubicBezTo>
                  <a:lnTo>
                    <a:pt x="14182" y="7092"/>
                  </a:lnTo>
                  <a:close/>
                  <a:moveTo>
                    <a:pt x="0" y="1"/>
                  </a:moveTo>
                  <a:lnTo>
                    <a:pt x="0" y="14183"/>
                  </a:lnTo>
                  <a:lnTo>
                    <a:pt x="1071" y="14183"/>
                  </a:lnTo>
                  <a:lnTo>
                    <a:pt x="1071" y="11809"/>
                  </a:lnTo>
                  <a:lnTo>
                    <a:pt x="2113" y="11809"/>
                  </a:lnTo>
                  <a:lnTo>
                    <a:pt x="2113" y="12070"/>
                  </a:lnTo>
                  <a:cubicBezTo>
                    <a:pt x="2113" y="12649"/>
                    <a:pt x="2576" y="13112"/>
                    <a:pt x="3155" y="13112"/>
                  </a:cubicBezTo>
                  <a:cubicBezTo>
                    <a:pt x="3734" y="13112"/>
                    <a:pt x="4226" y="12649"/>
                    <a:pt x="4226" y="12070"/>
                  </a:cubicBezTo>
                  <a:lnTo>
                    <a:pt x="4226" y="11809"/>
                  </a:lnTo>
                  <a:lnTo>
                    <a:pt x="4747" y="11809"/>
                  </a:lnTo>
                  <a:lnTo>
                    <a:pt x="4747" y="12070"/>
                  </a:lnTo>
                  <a:cubicBezTo>
                    <a:pt x="4747" y="12649"/>
                    <a:pt x="5210" y="13112"/>
                    <a:pt x="5789" y="13112"/>
                  </a:cubicBezTo>
                  <a:cubicBezTo>
                    <a:pt x="6368" y="13112"/>
                    <a:pt x="6831" y="12649"/>
                    <a:pt x="6831" y="12070"/>
                  </a:cubicBezTo>
                  <a:lnTo>
                    <a:pt x="6831" y="11809"/>
                  </a:lnTo>
                  <a:lnTo>
                    <a:pt x="7352" y="11809"/>
                  </a:lnTo>
                  <a:lnTo>
                    <a:pt x="7352" y="12070"/>
                  </a:lnTo>
                  <a:cubicBezTo>
                    <a:pt x="7352" y="12649"/>
                    <a:pt x="7844" y="13112"/>
                    <a:pt x="8394" y="13112"/>
                  </a:cubicBezTo>
                  <a:cubicBezTo>
                    <a:pt x="8973" y="13112"/>
                    <a:pt x="9465" y="12649"/>
                    <a:pt x="9465" y="12070"/>
                  </a:cubicBezTo>
                  <a:lnTo>
                    <a:pt x="9465" y="11809"/>
                  </a:lnTo>
                  <a:lnTo>
                    <a:pt x="10506" y="11809"/>
                  </a:lnTo>
                  <a:lnTo>
                    <a:pt x="10506" y="12070"/>
                  </a:lnTo>
                  <a:cubicBezTo>
                    <a:pt x="10506" y="12649"/>
                    <a:pt x="10970" y="13112"/>
                    <a:pt x="11548" y="13112"/>
                  </a:cubicBezTo>
                  <a:cubicBezTo>
                    <a:pt x="12127" y="13112"/>
                    <a:pt x="12619" y="12649"/>
                    <a:pt x="12619" y="12070"/>
                  </a:cubicBezTo>
                  <a:lnTo>
                    <a:pt x="12619" y="11809"/>
                  </a:lnTo>
                  <a:lnTo>
                    <a:pt x="13661" y="11809"/>
                  </a:lnTo>
                  <a:lnTo>
                    <a:pt x="13661" y="12070"/>
                  </a:lnTo>
                  <a:cubicBezTo>
                    <a:pt x="13661" y="12649"/>
                    <a:pt x="14124" y="13112"/>
                    <a:pt x="14703" y="13112"/>
                  </a:cubicBezTo>
                  <a:cubicBezTo>
                    <a:pt x="15282" y="13112"/>
                    <a:pt x="15745" y="12649"/>
                    <a:pt x="15745" y="12070"/>
                  </a:cubicBezTo>
                  <a:lnTo>
                    <a:pt x="15745" y="11809"/>
                  </a:lnTo>
                  <a:lnTo>
                    <a:pt x="16816" y="11809"/>
                  </a:lnTo>
                  <a:lnTo>
                    <a:pt x="16816" y="14183"/>
                  </a:lnTo>
                  <a:lnTo>
                    <a:pt x="17858" y="14183"/>
                  </a:lnTo>
                  <a:lnTo>
                    <a:pt x="17858" y="1"/>
                  </a:lnTo>
                  <a:lnTo>
                    <a:pt x="16816" y="1"/>
                  </a:lnTo>
                  <a:lnTo>
                    <a:pt x="16816" y="1303"/>
                  </a:lnTo>
                  <a:lnTo>
                    <a:pt x="15774" y="1303"/>
                  </a:lnTo>
                  <a:lnTo>
                    <a:pt x="15774" y="1043"/>
                  </a:lnTo>
                  <a:cubicBezTo>
                    <a:pt x="15774" y="464"/>
                    <a:pt x="15282" y="1"/>
                    <a:pt x="14703" y="1"/>
                  </a:cubicBezTo>
                  <a:cubicBezTo>
                    <a:pt x="14124" y="1"/>
                    <a:pt x="13661" y="464"/>
                    <a:pt x="13661" y="1043"/>
                  </a:cubicBezTo>
                  <a:lnTo>
                    <a:pt x="13661" y="1303"/>
                  </a:lnTo>
                  <a:lnTo>
                    <a:pt x="13140" y="1303"/>
                  </a:lnTo>
                  <a:lnTo>
                    <a:pt x="13140" y="1043"/>
                  </a:lnTo>
                  <a:cubicBezTo>
                    <a:pt x="13140" y="464"/>
                    <a:pt x="12677" y="1"/>
                    <a:pt x="12098" y="1"/>
                  </a:cubicBezTo>
                  <a:cubicBezTo>
                    <a:pt x="11519" y="1"/>
                    <a:pt x="11027" y="464"/>
                    <a:pt x="11027" y="1043"/>
                  </a:cubicBezTo>
                  <a:lnTo>
                    <a:pt x="11027" y="1303"/>
                  </a:lnTo>
                  <a:lnTo>
                    <a:pt x="10506" y="1303"/>
                  </a:lnTo>
                  <a:lnTo>
                    <a:pt x="10506" y="1043"/>
                  </a:lnTo>
                  <a:cubicBezTo>
                    <a:pt x="10506" y="464"/>
                    <a:pt x="10043" y="1"/>
                    <a:pt x="9465" y="1"/>
                  </a:cubicBezTo>
                  <a:cubicBezTo>
                    <a:pt x="8886" y="1"/>
                    <a:pt x="8423" y="464"/>
                    <a:pt x="8423" y="1043"/>
                  </a:cubicBezTo>
                  <a:lnTo>
                    <a:pt x="8423" y="1303"/>
                  </a:lnTo>
                  <a:lnTo>
                    <a:pt x="5268" y="1303"/>
                  </a:lnTo>
                  <a:lnTo>
                    <a:pt x="5268" y="1043"/>
                  </a:lnTo>
                  <a:cubicBezTo>
                    <a:pt x="5268" y="464"/>
                    <a:pt x="4805" y="1"/>
                    <a:pt x="4226" y="1"/>
                  </a:cubicBezTo>
                  <a:cubicBezTo>
                    <a:pt x="3647" y="1"/>
                    <a:pt x="3155" y="464"/>
                    <a:pt x="3155" y="1043"/>
                  </a:cubicBezTo>
                  <a:lnTo>
                    <a:pt x="3155" y="1303"/>
                  </a:lnTo>
                  <a:lnTo>
                    <a:pt x="1071" y="1303"/>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5"/>
          <p:cNvGrpSpPr/>
          <p:nvPr/>
        </p:nvGrpSpPr>
        <p:grpSpPr>
          <a:xfrm>
            <a:off x="3251394" y="4197956"/>
            <a:ext cx="283467" cy="283467"/>
            <a:chOff x="-6843900" y="3972275"/>
            <a:chExt cx="446475" cy="446475"/>
          </a:xfrm>
        </p:grpSpPr>
        <p:sp>
          <p:nvSpPr>
            <p:cNvPr id="3837" name="Google Shape;3837;p75"/>
            <p:cNvSpPr/>
            <p:nvPr/>
          </p:nvSpPr>
          <p:spPr>
            <a:xfrm>
              <a:off x="-6558800" y="4342750"/>
              <a:ext cx="161375" cy="76000"/>
            </a:xfrm>
            <a:custGeom>
              <a:avLst/>
              <a:gdLst/>
              <a:ahLst/>
              <a:cxnLst/>
              <a:rect l="l" t="t" r="r" b="b"/>
              <a:pathLst>
                <a:path w="6455" h="3040" extrusionOk="0">
                  <a:moveTo>
                    <a:pt x="3155" y="0"/>
                  </a:moveTo>
                  <a:cubicBezTo>
                    <a:pt x="2402" y="1274"/>
                    <a:pt x="1303" y="2316"/>
                    <a:pt x="0" y="3039"/>
                  </a:cubicBezTo>
                  <a:lnTo>
                    <a:pt x="6454" y="3039"/>
                  </a:lnTo>
                  <a:lnTo>
                    <a:pt x="3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6843900" y="4336950"/>
              <a:ext cx="82525" cy="81800"/>
            </a:xfrm>
            <a:custGeom>
              <a:avLst/>
              <a:gdLst/>
              <a:ahLst/>
              <a:cxnLst/>
              <a:rect l="l" t="t" r="r" b="b"/>
              <a:pathLst>
                <a:path w="3301" h="3272" extrusionOk="0">
                  <a:moveTo>
                    <a:pt x="1" y="1"/>
                  </a:moveTo>
                  <a:lnTo>
                    <a:pt x="1" y="3271"/>
                  </a:lnTo>
                  <a:lnTo>
                    <a:pt x="3300" y="3271"/>
                  </a:lnTo>
                  <a:cubicBezTo>
                    <a:pt x="1911" y="2519"/>
                    <a:pt x="782" y="136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6843900" y="3972275"/>
              <a:ext cx="76725" cy="161375"/>
            </a:xfrm>
            <a:custGeom>
              <a:avLst/>
              <a:gdLst/>
              <a:ahLst/>
              <a:cxnLst/>
              <a:rect l="l" t="t" r="r" b="b"/>
              <a:pathLst>
                <a:path w="3069" h="6455" extrusionOk="0">
                  <a:moveTo>
                    <a:pt x="1" y="1"/>
                  </a:moveTo>
                  <a:lnTo>
                    <a:pt x="1" y="6455"/>
                  </a:lnTo>
                  <a:cubicBezTo>
                    <a:pt x="724" y="5152"/>
                    <a:pt x="1795" y="4053"/>
                    <a:pt x="3069" y="330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6843900" y="4051150"/>
              <a:ext cx="367600" cy="367600"/>
            </a:xfrm>
            <a:custGeom>
              <a:avLst/>
              <a:gdLst/>
              <a:ahLst/>
              <a:cxnLst/>
              <a:rect l="l" t="t" r="r" b="b"/>
              <a:pathLst>
                <a:path w="14704" h="14704" extrusionOk="0">
                  <a:moveTo>
                    <a:pt x="9610" y="7236"/>
                  </a:moveTo>
                  <a:lnTo>
                    <a:pt x="10362" y="7960"/>
                  </a:lnTo>
                  <a:lnTo>
                    <a:pt x="9783" y="8538"/>
                  </a:lnTo>
                  <a:lnTo>
                    <a:pt x="10362" y="9088"/>
                  </a:lnTo>
                  <a:lnTo>
                    <a:pt x="9610" y="9841"/>
                  </a:lnTo>
                  <a:lnTo>
                    <a:pt x="9060" y="9262"/>
                  </a:lnTo>
                  <a:lnTo>
                    <a:pt x="8481" y="9841"/>
                  </a:lnTo>
                  <a:lnTo>
                    <a:pt x="7757" y="9088"/>
                  </a:lnTo>
                  <a:lnTo>
                    <a:pt x="8307" y="8538"/>
                  </a:lnTo>
                  <a:lnTo>
                    <a:pt x="7757" y="7960"/>
                  </a:lnTo>
                  <a:lnTo>
                    <a:pt x="8481" y="7236"/>
                  </a:lnTo>
                  <a:lnTo>
                    <a:pt x="9060" y="7786"/>
                  </a:lnTo>
                  <a:lnTo>
                    <a:pt x="9610" y="7236"/>
                  </a:lnTo>
                  <a:close/>
                  <a:moveTo>
                    <a:pt x="12070" y="5268"/>
                  </a:moveTo>
                  <a:lnTo>
                    <a:pt x="12070" y="6310"/>
                  </a:lnTo>
                  <a:lnTo>
                    <a:pt x="6715" y="6310"/>
                  </a:lnTo>
                  <a:lnTo>
                    <a:pt x="5413" y="11491"/>
                  </a:lnTo>
                  <a:lnTo>
                    <a:pt x="3879" y="8423"/>
                  </a:lnTo>
                  <a:lnTo>
                    <a:pt x="2634" y="8423"/>
                  </a:lnTo>
                  <a:lnTo>
                    <a:pt x="2634" y="7352"/>
                  </a:lnTo>
                  <a:lnTo>
                    <a:pt x="4516" y="7352"/>
                  </a:lnTo>
                  <a:lnTo>
                    <a:pt x="5095" y="8481"/>
                  </a:lnTo>
                  <a:lnTo>
                    <a:pt x="5905" y="5268"/>
                  </a:lnTo>
                  <a:close/>
                  <a:moveTo>
                    <a:pt x="7323" y="0"/>
                  </a:moveTo>
                  <a:cubicBezTo>
                    <a:pt x="3300" y="29"/>
                    <a:pt x="1" y="3300"/>
                    <a:pt x="1" y="7352"/>
                  </a:cubicBezTo>
                  <a:cubicBezTo>
                    <a:pt x="1" y="11404"/>
                    <a:pt x="3300" y="14703"/>
                    <a:pt x="7352" y="14703"/>
                  </a:cubicBezTo>
                  <a:cubicBezTo>
                    <a:pt x="11404" y="14703"/>
                    <a:pt x="14704" y="11404"/>
                    <a:pt x="14704" y="7352"/>
                  </a:cubicBezTo>
                  <a:cubicBezTo>
                    <a:pt x="14704" y="3300"/>
                    <a:pt x="11404" y="0"/>
                    <a:pt x="7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75"/>
          <p:cNvGrpSpPr/>
          <p:nvPr/>
        </p:nvGrpSpPr>
        <p:grpSpPr>
          <a:xfrm>
            <a:off x="4046764" y="4197964"/>
            <a:ext cx="264558" cy="283451"/>
            <a:chOff x="-6295425" y="3988925"/>
            <a:chExt cx="420400" cy="446450"/>
          </a:xfrm>
        </p:grpSpPr>
        <p:sp>
          <p:nvSpPr>
            <p:cNvPr id="3842" name="Google Shape;3842;p75"/>
            <p:cNvSpPr/>
            <p:nvPr/>
          </p:nvSpPr>
          <p:spPr>
            <a:xfrm>
              <a:off x="-6137700" y="3988925"/>
              <a:ext cx="104950" cy="170775"/>
            </a:xfrm>
            <a:custGeom>
              <a:avLst/>
              <a:gdLst/>
              <a:ahLst/>
              <a:cxnLst/>
              <a:rect l="l" t="t" r="r" b="b"/>
              <a:pathLst>
                <a:path w="4198" h="6831" extrusionOk="0">
                  <a:moveTo>
                    <a:pt x="2634" y="4197"/>
                  </a:moveTo>
                  <a:lnTo>
                    <a:pt x="2634" y="5268"/>
                  </a:lnTo>
                  <a:lnTo>
                    <a:pt x="1564" y="5268"/>
                  </a:lnTo>
                  <a:lnTo>
                    <a:pt x="1564" y="4197"/>
                  </a:lnTo>
                  <a:close/>
                  <a:moveTo>
                    <a:pt x="1564" y="0"/>
                  </a:moveTo>
                  <a:lnTo>
                    <a:pt x="1564" y="2692"/>
                  </a:lnTo>
                  <a:cubicBezTo>
                    <a:pt x="666" y="2924"/>
                    <a:pt x="1" y="3763"/>
                    <a:pt x="1" y="4718"/>
                  </a:cubicBezTo>
                  <a:cubicBezTo>
                    <a:pt x="1" y="5876"/>
                    <a:pt x="956" y="6831"/>
                    <a:pt x="2113" y="6831"/>
                  </a:cubicBezTo>
                  <a:cubicBezTo>
                    <a:pt x="3271" y="6831"/>
                    <a:pt x="4197" y="5876"/>
                    <a:pt x="4197" y="4718"/>
                  </a:cubicBezTo>
                  <a:cubicBezTo>
                    <a:pt x="4197" y="3763"/>
                    <a:pt x="3532" y="2924"/>
                    <a:pt x="2634" y="2692"/>
                  </a:cubicBez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5985750" y="4238550"/>
              <a:ext cx="110725" cy="78900"/>
            </a:xfrm>
            <a:custGeom>
              <a:avLst/>
              <a:gdLst/>
              <a:ahLst/>
              <a:cxnLst/>
              <a:rect l="l" t="t" r="r" b="b"/>
              <a:pathLst>
                <a:path w="4429" h="3156" extrusionOk="0">
                  <a:moveTo>
                    <a:pt x="2866" y="1"/>
                  </a:moveTo>
                  <a:cubicBezTo>
                    <a:pt x="2171" y="1"/>
                    <a:pt x="1592" y="435"/>
                    <a:pt x="1361" y="1042"/>
                  </a:cubicBezTo>
                  <a:lnTo>
                    <a:pt x="1" y="1042"/>
                  </a:lnTo>
                  <a:lnTo>
                    <a:pt x="116" y="1506"/>
                  </a:lnTo>
                  <a:cubicBezTo>
                    <a:pt x="174" y="1708"/>
                    <a:pt x="232" y="1911"/>
                    <a:pt x="290" y="2113"/>
                  </a:cubicBezTo>
                  <a:lnTo>
                    <a:pt x="1361" y="2113"/>
                  </a:lnTo>
                  <a:cubicBezTo>
                    <a:pt x="1592" y="2721"/>
                    <a:pt x="2171" y="3155"/>
                    <a:pt x="2866" y="3155"/>
                  </a:cubicBezTo>
                  <a:cubicBezTo>
                    <a:pt x="3734" y="3155"/>
                    <a:pt x="4429" y="2461"/>
                    <a:pt x="4429" y="1592"/>
                  </a:cubicBezTo>
                  <a:cubicBezTo>
                    <a:pt x="4429" y="695"/>
                    <a:pt x="3734"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6184725" y="4148100"/>
              <a:ext cx="199000" cy="116525"/>
            </a:xfrm>
            <a:custGeom>
              <a:avLst/>
              <a:gdLst/>
              <a:ahLst/>
              <a:cxnLst/>
              <a:rect l="l" t="t" r="r" b="b"/>
              <a:pathLst>
                <a:path w="7960" h="4661" extrusionOk="0">
                  <a:moveTo>
                    <a:pt x="1303" y="1"/>
                  </a:moveTo>
                  <a:lnTo>
                    <a:pt x="0" y="4660"/>
                  </a:lnTo>
                  <a:lnTo>
                    <a:pt x="3242" y="4660"/>
                  </a:lnTo>
                  <a:lnTo>
                    <a:pt x="3994" y="2027"/>
                  </a:lnTo>
                  <a:lnTo>
                    <a:pt x="4718" y="4660"/>
                  </a:lnTo>
                  <a:lnTo>
                    <a:pt x="7960" y="4660"/>
                  </a:lnTo>
                  <a:lnTo>
                    <a:pt x="6686" y="1"/>
                  </a:lnTo>
                  <a:cubicBezTo>
                    <a:pt x="6107" y="927"/>
                    <a:pt x="5123" y="1506"/>
                    <a:pt x="3994" y="1506"/>
                  </a:cubicBezTo>
                  <a:cubicBezTo>
                    <a:pt x="2837" y="1506"/>
                    <a:pt x="1853" y="927"/>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6199925" y="4291375"/>
              <a:ext cx="229400" cy="144000"/>
            </a:xfrm>
            <a:custGeom>
              <a:avLst/>
              <a:gdLst/>
              <a:ahLst/>
              <a:cxnLst/>
              <a:rect l="l" t="t" r="r" b="b"/>
              <a:pathLst>
                <a:path w="9176" h="5760" extrusionOk="0">
                  <a:moveTo>
                    <a:pt x="348" y="0"/>
                  </a:moveTo>
                  <a:cubicBezTo>
                    <a:pt x="1" y="1650"/>
                    <a:pt x="377" y="3560"/>
                    <a:pt x="1274" y="4863"/>
                  </a:cubicBezTo>
                  <a:lnTo>
                    <a:pt x="1911" y="5760"/>
                  </a:lnTo>
                  <a:lnTo>
                    <a:pt x="2808" y="2634"/>
                  </a:lnTo>
                  <a:lnTo>
                    <a:pt x="6368" y="2634"/>
                  </a:lnTo>
                  <a:lnTo>
                    <a:pt x="7265" y="5760"/>
                  </a:lnTo>
                  <a:lnTo>
                    <a:pt x="7902" y="4863"/>
                  </a:lnTo>
                  <a:cubicBezTo>
                    <a:pt x="8828" y="3560"/>
                    <a:pt x="9175" y="1650"/>
                    <a:pt x="8857" y="0"/>
                  </a:cubicBezTo>
                  <a:lnTo>
                    <a:pt x="5644" y="0"/>
                  </a:lnTo>
                  <a:lnTo>
                    <a:pt x="6079" y="1563"/>
                  </a:lnTo>
                  <a:lnTo>
                    <a:pt x="3097" y="1563"/>
                  </a:ln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6295425" y="4238550"/>
              <a:ext cx="110725" cy="78900"/>
            </a:xfrm>
            <a:custGeom>
              <a:avLst/>
              <a:gdLst/>
              <a:ahLst/>
              <a:cxnLst/>
              <a:rect l="l" t="t" r="r" b="b"/>
              <a:pathLst>
                <a:path w="4429" h="3156" extrusionOk="0">
                  <a:moveTo>
                    <a:pt x="1563" y="1"/>
                  </a:moveTo>
                  <a:cubicBezTo>
                    <a:pt x="695" y="1"/>
                    <a:pt x="0" y="695"/>
                    <a:pt x="0" y="1563"/>
                  </a:cubicBezTo>
                  <a:cubicBezTo>
                    <a:pt x="0" y="2432"/>
                    <a:pt x="695" y="3155"/>
                    <a:pt x="1563" y="3155"/>
                  </a:cubicBezTo>
                  <a:cubicBezTo>
                    <a:pt x="2258" y="3155"/>
                    <a:pt x="2837" y="2721"/>
                    <a:pt x="3068" y="2084"/>
                  </a:cubicBezTo>
                  <a:lnTo>
                    <a:pt x="4168" y="2084"/>
                  </a:lnTo>
                  <a:cubicBezTo>
                    <a:pt x="4197" y="1882"/>
                    <a:pt x="4255" y="1708"/>
                    <a:pt x="4313" y="1506"/>
                  </a:cubicBezTo>
                  <a:lnTo>
                    <a:pt x="4428" y="1042"/>
                  </a:lnTo>
                  <a:lnTo>
                    <a:pt x="3068" y="1042"/>
                  </a:lnTo>
                  <a:cubicBezTo>
                    <a:pt x="2837" y="435"/>
                    <a:pt x="225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6110925" y="4264600"/>
              <a:ext cx="52125" cy="26800"/>
            </a:xfrm>
            <a:custGeom>
              <a:avLst/>
              <a:gdLst/>
              <a:ahLst/>
              <a:cxnLst/>
              <a:rect l="l" t="t" r="r" b="b"/>
              <a:pathLst>
                <a:path w="2085" h="1072" extrusionOk="0">
                  <a:moveTo>
                    <a:pt x="290" y="0"/>
                  </a:moveTo>
                  <a:lnTo>
                    <a:pt x="1" y="1071"/>
                  </a:lnTo>
                  <a:lnTo>
                    <a:pt x="2084" y="1071"/>
                  </a:lnTo>
                  <a:lnTo>
                    <a:pt x="1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5"/>
          <p:cNvGrpSpPr/>
          <p:nvPr/>
        </p:nvGrpSpPr>
        <p:grpSpPr>
          <a:xfrm>
            <a:off x="4842119" y="4197963"/>
            <a:ext cx="245677" cy="283452"/>
            <a:chOff x="-5718750" y="4000500"/>
            <a:chExt cx="390025" cy="445750"/>
          </a:xfrm>
        </p:grpSpPr>
        <p:sp>
          <p:nvSpPr>
            <p:cNvPr id="3849" name="Google Shape;3849;p75"/>
            <p:cNvSpPr/>
            <p:nvPr/>
          </p:nvSpPr>
          <p:spPr>
            <a:xfrm>
              <a:off x="-5597200" y="4377825"/>
              <a:ext cx="144750" cy="68425"/>
            </a:xfrm>
            <a:custGeom>
              <a:avLst/>
              <a:gdLst/>
              <a:ahLst/>
              <a:cxnLst/>
              <a:rect l="l" t="t" r="r" b="b"/>
              <a:pathLst>
                <a:path w="5790" h="2737" extrusionOk="0">
                  <a:moveTo>
                    <a:pt x="2864" y="1"/>
                  </a:moveTo>
                  <a:cubicBezTo>
                    <a:pt x="1840" y="1"/>
                    <a:pt x="817" y="355"/>
                    <a:pt x="1" y="1057"/>
                  </a:cubicBezTo>
                  <a:lnTo>
                    <a:pt x="2953" y="2736"/>
                  </a:lnTo>
                  <a:lnTo>
                    <a:pt x="5789" y="1115"/>
                  </a:lnTo>
                  <a:cubicBezTo>
                    <a:pt x="4956" y="370"/>
                    <a:pt x="3909" y="1"/>
                    <a:pt x="2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484325" y="4197300"/>
              <a:ext cx="26075" cy="78900"/>
            </a:xfrm>
            <a:custGeom>
              <a:avLst/>
              <a:gdLst/>
              <a:ahLst/>
              <a:cxnLst/>
              <a:rect l="l" t="t" r="r" b="b"/>
              <a:pathLst>
                <a:path w="1043" h="3156" extrusionOk="0">
                  <a:moveTo>
                    <a:pt x="1" y="1"/>
                  </a:moveTo>
                  <a:lnTo>
                    <a:pt x="1" y="3156"/>
                  </a:lnTo>
                  <a:lnTo>
                    <a:pt x="1043" y="3156"/>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718750" y="4000500"/>
              <a:ext cx="390025" cy="392200"/>
            </a:xfrm>
            <a:custGeom>
              <a:avLst/>
              <a:gdLst/>
              <a:ahLst/>
              <a:cxnLst/>
              <a:rect l="l" t="t" r="r" b="b"/>
              <a:pathLst>
                <a:path w="15601" h="15688" extrusionOk="0">
                  <a:moveTo>
                    <a:pt x="13574" y="5760"/>
                  </a:moveTo>
                  <a:lnTo>
                    <a:pt x="13574" y="6802"/>
                  </a:lnTo>
                  <a:lnTo>
                    <a:pt x="12533" y="6802"/>
                  </a:lnTo>
                  <a:lnTo>
                    <a:pt x="12533" y="5760"/>
                  </a:lnTo>
                  <a:close/>
                  <a:moveTo>
                    <a:pt x="3618" y="6802"/>
                  </a:moveTo>
                  <a:lnTo>
                    <a:pt x="3618" y="12069"/>
                  </a:lnTo>
                  <a:lnTo>
                    <a:pt x="2547" y="12069"/>
                  </a:lnTo>
                  <a:lnTo>
                    <a:pt x="2547" y="6802"/>
                  </a:lnTo>
                  <a:close/>
                  <a:moveTo>
                    <a:pt x="7294" y="6802"/>
                  </a:moveTo>
                  <a:lnTo>
                    <a:pt x="7294" y="9957"/>
                  </a:lnTo>
                  <a:lnTo>
                    <a:pt x="5731" y="9957"/>
                  </a:lnTo>
                  <a:lnTo>
                    <a:pt x="5731" y="11028"/>
                  </a:lnTo>
                  <a:lnTo>
                    <a:pt x="7294" y="11028"/>
                  </a:lnTo>
                  <a:lnTo>
                    <a:pt x="7294" y="12069"/>
                  </a:lnTo>
                  <a:lnTo>
                    <a:pt x="4689" y="12069"/>
                  </a:lnTo>
                  <a:lnTo>
                    <a:pt x="4689" y="8886"/>
                  </a:lnTo>
                  <a:lnTo>
                    <a:pt x="6252" y="8886"/>
                  </a:lnTo>
                  <a:lnTo>
                    <a:pt x="6252" y="7873"/>
                  </a:lnTo>
                  <a:lnTo>
                    <a:pt x="4689" y="7873"/>
                  </a:lnTo>
                  <a:lnTo>
                    <a:pt x="4689" y="6802"/>
                  </a:lnTo>
                  <a:close/>
                  <a:moveTo>
                    <a:pt x="11491" y="6802"/>
                  </a:moveTo>
                  <a:lnTo>
                    <a:pt x="11491" y="12069"/>
                  </a:lnTo>
                  <a:lnTo>
                    <a:pt x="8336" y="12069"/>
                  </a:lnTo>
                  <a:lnTo>
                    <a:pt x="8336" y="6802"/>
                  </a:lnTo>
                  <a:close/>
                  <a:moveTo>
                    <a:pt x="7815" y="0"/>
                  </a:moveTo>
                  <a:lnTo>
                    <a:pt x="0" y="4458"/>
                  </a:lnTo>
                  <a:lnTo>
                    <a:pt x="0" y="13372"/>
                  </a:lnTo>
                  <a:lnTo>
                    <a:pt x="3908" y="15629"/>
                  </a:lnTo>
                  <a:cubicBezTo>
                    <a:pt x="4968" y="14569"/>
                    <a:pt x="6347" y="14041"/>
                    <a:pt x="7726" y="14041"/>
                  </a:cubicBezTo>
                  <a:cubicBezTo>
                    <a:pt x="9133" y="14041"/>
                    <a:pt x="10539" y="14591"/>
                    <a:pt x="11606" y="15687"/>
                  </a:cubicBezTo>
                  <a:lnTo>
                    <a:pt x="15600" y="13372"/>
                  </a:lnTo>
                  <a:lnTo>
                    <a:pt x="15600" y="4458"/>
                  </a:lnTo>
                  <a:lnTo>
                    <a:pt x="78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75"/>
          <p:cNvGrpSpPr/>
          <p:nvPr/>
        </p:nvGrpSpPr>
        <p:grpSpPr>
          <a:xfrm>
            <a:off x="5642216" y="4197964"/>
            <a:ext cx="217312" cy="283451"/>
            <a:chOff x="-5210800" y="3987475"/>
            <a:chExt cx="341525" cy="446450"/>
          </a:xfrm>
        </p:grpSpPr>
        <p:sp>
          <p:nvSpPr>
            <p:cNvPr id="3853" name="Google Shape;3853;p75"/>
            <p:cNvSpPr/>
            <p:nvPr/>
          </p:nvSpPr>
          <p:spPr>
            <a:xfrm>
              <a:off x="-5066100" y="4105425"/>
              <a:ext cx="91925" cy="26775"/>
            </a:xfrm>
            <a:custGeom>
              <a:avLst/>
              <a:gdLst/>
              <a:ahLst/>
              <a:cxnLst/>
              <a:rect l="l" t="t" r="r" b="b"/>
              <a:pathLst>
                <a:path w="3677" h="1071" extrusionOk="0">
                  <a:moveTo>
                    <a:pt x="1" y="0"/>
                  </a:moveTo>
                  <a:lnTo>
                    <a:pt x="1" y="1071"/>
                  </a:lnTo>
                  <a:lnTo>
                    <a:pt x="3676" y="1071"/>
                  </a:lnTo>
                  <a:lnTo>
                    <a:pt x="36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066100" y="4263150"/>
              <a:ext cx="91925" cy="170775"/>
            </a:xfrm>
            <a:custGeom>
              <a:avLst/>
              <a:gdLst/>
              <a:ahLst/>
              <a:cxnLst/>
              <a:rect l="l" t="t" r="r" b="b"/>
              <a:pathLst>
                <a:path w="3677" h="6831" extrusionOk="0">
                  <a:moveTo>
                    <a:pt x="1" y="1"/>
                  </a:moveTo>
                  <a:lnTo>
                    <a:pt x="1" y="6831"/>
                  </a:lnTo>
                  <a:lnTo>
                    <a:pt x="3676" y="6831"/>
                  </a:lnTo>
                  <a:lnTo>
                    <a:pt x="3676" y="4197"/>
                  </a:lnTo>
                  <a:lnTo>
                    <a:pt x="2084" y="4197"/>
                  </a:lnTo>
                  <a:lnTo>
                    <a:pt x="2084" y="3155"/>
                  </a:lnTo>
                  <a:lnTo>
                    <a:pt x="3676" y="3155"/>
                  </a:lnTo>
                  <a:lnTo>
                    <a:pt x="3676" y="2113"/>
                  </a:lnTo>
                  <a:lnTo>
                    <a:pt x="2084" y="2113"/>
                  </a:lnTo>
                  <a:lnTo>
                    <a:pt x="2084" y="1043"/>
                  </a:lnTo>
                  <a:lnTo>
                    <a:pt x="3676" y="1043"/>
                  </a:lnTo>
                  <a:lnTo>
                    <a:pt x="3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210800" y="3987475"/>
              <a:ext cx="288725" cy="91925"/>
            </a:xfrm>
            <a:custGeom>
              <a:avLst/>
              <a:gdLst/>
              <a:ahLst/>
              <a:cxnLst/>
              <a:rect l="l" t="t" r="r" b="b"/>
              <a:pathLst>
                <a:path w="11549" h="3677" extrusionOk="0">
                  <a:moveTo>
                    <a:pt x="2402" y="0"/>
                  </a:moveTo>
                  <a:lnTo>
                    <a:pt x="0" y="2403"/>
                  </a:lnTo>
                  <a:lnTo>
                    <a:pt x="0" y="3676"/>
                  </a:lnTo>
                  <a:lnTo>
                    <a:pt x="11548" y="3676"/>
                  </a:lnTo>
                  <a:lnTo>
                    <a:pt x="11548" y="0"/>
                  </a:lnTo>
                  <a:lnTo>
                    <a:pt x="9464" y="0"/>
                  </a:lnTo>
                  <a:lnTo>
                    <a:pt x="9464" y="2113"/>
                  </a:lnTo>
                  <a:lnTo>
                    <a:pt x="8393" y="2113"/>
                  </a:lnTo>
                  <a:lnTo>
                    <a:pt x="8393" y="0"/>
                  </a:lnTo>
                  <a:lnTo>
                    <a:pt x="7352" y="0"/>
                  </a:lnTo>
                  <a:lnTo>
                    <a:pt x="7352" y="2113"/>
                  </a:lnTo>
                  <a:lnTo>
                    <a:pt x="6310" y="2113"/>
                  </a:lnTo>
                  <a:lnTo>
                    <a:pt x="6310" y="0"/>
                  </a:lnTo>
                  <a:lnTo>
                    <a:pt x="5268" y="0"/>
                  </a:lnTo>
                  <a:lnTo>
                    <a:pt x="5268" y="2113"/>
                  </a:lnTo>
                  <a:lnTo>
                    <a:pt x="4197" y="2113"/>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210800" y="4158225"/>
              <a:ext cx="341525" cy="78900"/>
            </a:xfrm>
            <a:custGeom>
              <a:avLst/>
              <a:gdLst/>
              <a:ahLst/>
              <a:cxnLst/>
              <a:rect l="l" t="t" r="r" b="b"/>
              <a:pathLst>
                <a:path w="13661" h="3156" extrusionOk="0">
                  <a:moveTo>
                    <a:pt x="0" y="1"/>
                  </a:moveTo>
                  <a:lnTo>
                    <a:pt x="0" y="1274"/>
                  </a:lnTo>
                  <a:lnTo>
                    <a:pt x="1881" y="3156"/>
                  </a:lnTo>
                  <a:lnTo>
                    <a:pt x="4197" y="3156"/>
                  </a:lnTo>
                  <a:lnTo>
                    <a:pt x="4197" y="1564"/>
                  </a:lnTo>
                  <a:lnTo>
                    <a:pt x="5239" y="1564"/>
                  </a:lnTo>
                  <a:lnTo>
                    <a:pt x="5239" y="3156"/>
                  </a:lnTo>
                  <a:lnTo>
                    <a:pt x="6310" y="3156"/>
                  </a:lnTo>
                  <a:lnTo>
                    <a:pt x="6310" y="1564"/>
                  </a:lnTo>
                  <a:lnTo>
                    <a:pt x="7352" y="1564"/>
                  </a:lnTo>
                  <a:lnTo>
                    <a:pt x="7352" y="3156"/>
                  </a:lnTo>
                  <a:lnTo>
                    <a:pt x="8393" y="3156"/>
                  </a:lnTo>
                  <a:lnTo>
                    <a:pt x="8393" y="1564"/>
                  </a:lnTo>
                  <a:lnTo>
                    <a:pt x="9435" y="1564"/>
                  </a:lnTo>
                  <a:lnTo>
                    <a:pt x="9435" y="3156"/>
                  </a:lnTo>
                  <a:lnTo>
                    <a:pt x="11548" y="3156"/>
                  </a:lnTo>
                  <a:lnTo>
                    <a:pt x="11548" y="2635"/>
                  </a:lnTo>
                  <a:lnTo>
                    <a:pt x="13661" y="2635"/>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5"/>
          <p:cNvGrpSpPr/>
          <p:nvPr/>
        </p:nvGrpSpPr>
        <p:grpSpPr>
          <a:xfrm>
            <a:off x="6395061" y="4231035"/>
            <a:ext cx="283451" cy="217309"/>
            <a:chOff x="-4744100" y="4041750"/>
            <a:chExt cx="446450" cy="342975"/>
          </a:xfrm>
        </p:grpSpPr>
        <p:sp>
          <p:nvSpPr>
            <p:cNvPr id="3858" name="Google Shape;3858;p75"/>
            <p:cNvSpPr/>
            <p:nvPr/>
          </p:nvSpPr>
          <p:spPr>
            <a:xfrm>
              <a:off x="-4718775" y="427907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4744100" y="433190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4718775" y="404175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5"/>
          <p:cNvGrpSpPr/>
          <p:nvPr/>
        </p:nvGrpSpPr>
        <p:grpSpPr>
          <a:xfrm>
            <a:off x="7195148" y="4197963"/>
            <a:ext cx="255107" cy="283452"/>
            <a:chOff x="-4185525" y="4000500"/>
            <a:chExt cx="406675" cy="445750"/>
          </a:xfrm>
        </p:grpSpPr>
        <p:sp>
          <p:nvSpPr>
            <p:cNvPr id="3862" name="Google Shape;3862;p75"/>
            <p:cNvSpPr/>
            <p:nvPr/>
          </p:nvSpPr>
          <p:spPr>
            <a:xfrm>
              <a:off x="-3968450" y="4000500"/>
              <a:ext cx="189600" cy="324900"/>
            </a:xfrm>
            <a:custGeom>
              <a:avLst/>
              <a:gdLst/>
              <a:ahLst/>
              <a:cxnLst/>
              <a:rect l="l" t="t" r="r" b="b"/>
              <a:pathLst>
                <a:path w="7584" h="12996" extrusionOk="0">
                  <a:moveTo>
                    <a:pt x="1" y="0"/>
                  </a:moveTo>
                  <a:lnTo>
                    <a:pt x="1" y="9204"/>
                  </a:lnTo>
                  <a:lnTo>
                    <a:pt x="7583" y="1299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4176125" y="4254475"/>
              <a:ext cx="387875" cy="191775"/>
            </a:xfrm>
            <a:custGeom>
              <a:avLst/>
              <a:gdLst/>
              <a:ahLst/>
              <a:cxnLst/>
              <a:rect l="l" t="t" r="r" b="b"/>
              <a:pathLst>
                <a:path w="15515" h="7671" extrusionOk="0">
                  <a:moveTo>
                    <a:pt x="7758" y="0"/>
                  </a:moveTo>
                  <a:lnTo>
                    <a:pt x="1" y="3879"/>
                  </a:lnTo>
                  <a:lnTo>
                    <a:pt x="7758" y="7670"/>
                  </a:lnTo>
                  <a:lnTo>
                    <a:pt x="15514" y="3879"/>
                  </a:lnTo>
                  <a:lnTo>
                    <a:pt x="7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4185525" y="4000500"/>
              <a:ext cx="189600" cy="324900"/>
            </a:xfrm>
            <a:custGeom>
              <a:avLst/>
              <a:gdLst/>
              <a:ahLst/>
              <a:cxnLst/>
              <a:rect l="l" t="t" r="r" b="b"/>
              <a:pathLst>
                <a:path w="7584" h="12996" extrusionOk="0">
                  <a:moveTo>
                    <a:pt x="7584" y="0"/>
                  </a:moveTo>
                  <a:lnTo>
                    <a:pt x="1" y="12996"/>
                  </a:lnTo>
                  <a:lnTo>
                    <a:pt x="7584" y="9204"/>
                  </a:lnTo>
                  <a:lnTo>
                    <a:pt x="7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5"/>
          <p:cNvGrpSpPr/>
          <p:nvPr/>
        </p:nvGrpSpPr>
        <p:grpSpPr>
          <a:xfrm>
            <a:off x="7966891" y="4197963"/>
            <a:ext cx="283451" cy="283452"/>
            <a:chOff x="-3723875" y="4012075"/>
            <a:chExt cx="446450" cy="445750"/>
          </a:xfrm>
        </p:grpSpPr>
        <p:sp>
          <p:nvSpPr>
            <p:cNvPr id="3866" name="Google Shape;3866;p75"/>
            <p:cNvSpPr/>
            <p:nvPr/>
          </p:nvSpPr>
          <p:spPr>
            <a:xfrm>
              <a:off x="-3697825" y="4090225"/>
              <a:ext cx="393625" cy="367600"/>
            </a:xfrm>
            <a:custGeom>
              <a:avLst/>
              <a:gdLst/>
              <a:ahLst/>
              <a:cxnLst/>
              <a:rect l="l" t="t" r="r" b="b"/>
              <a:pathLst>
                <a:path w="15745" h="14704" extrusionOk="0">
                  <a:moveTo>
                    <a:pt x="4862" y="2634"/>
                  </a:moveTo>
                  <a:lnTo>
                    <a:pt x="5586" y="3387"/>
                  </a:lnTo>
                  <a:lnTo>
                    <a:pt x="4660" y="4313"/>
                  </a:lnTo>
                  <a:lnTo>
                    <a:pt x="5586" y="5239"/>
                  </a:lnTo>
                  <a:lnTo>
                    <a:pt x="4862" y="5991"/>
                  </a:lnTo>
                  <a:lnTo>
                    <a:pt x="3936" y="5065"/>
                  </a:lnTo>
                  <a:lnTo>
                    <a:pt x="3010" y="5991"/>
                  </a:lnTo>
                  <a:lnTo>
                    <a:pt x="2258" y="5239"/>
                  </a:lnTo>
                  <a:lnTo>
                    <a:pt x="3184" y="4313"/>
                  </a:lnTo>
                  <a:lnTo>
                    <a:pt x="2258" y="3387"/>
                  </a:lnTo>
                  <a:lnTo>
                    <a:pt x="3010" y="2634"/>
                  </a:lnTo>
                  <a:lnTo>
                    <a:pt x="3936" y="3560"/>
                  </a:lnTo>
                  <a:lnTo>
                    <a:pt x="4862" y="2634"/>
                  </a:lnTo>
                  <a:close/>
                  <a:moveTo>
                    <a:pt x="13400" y="2489"/>
                  </a:moveTo>
                  <a:lnTo>
                    <a:pt x="13400" y="3358"/>
                  </a:lnTo>
                  <a:lnTo>
                    <a:pt x="11895" y="5094"/>
                  </a:lnTo>
                  <a:lnTo>
                    <a:pt x="13516" y="5094"/>
                  </a:lnTo>
                  <a:lnTo>
                    <a:pt x="13516" y="6136"/>
                  </a:lnTo>
                  <a:lnTo>
                    <a:pt x="10535" y="6136"/>
                  </a:lnTo>
                  <a:lnTo>
                    <a:pt x="10535" y="5065"/>
                  </a:lnTo>
                  <a:lnTo>
                    <a:pt x="11838" y="3531"/>
                  </a:lnTo>
                  <a:lnTo>
                    <a:pt x="10419" y="3531"/>
                  </a:lnTo>
                  <a:lnTo>
                    <a:pt x="10419" y="2489"/>
                  </a:lnTo>
                  <a:close/>
                  <a:moveTo>
                    <a:pt x="8799" y="2316"/>
                  </a:moveTo>
                  <a:lnTo>
                    <a:pt x="9551" y="3068"/>
                  </a:lnTo>
                  <a:lnTo>
                    <a:pt x="8393" y="4197"/>
                  </a:lnTo>
                  <a:lnTo>
                    <a:pt x="8393" y="6252"/>
                  </a:lnTo>
                  <a:lnTo>
                    <a:pt x="7351" y="6252"/>
                  </a:lnTo>
                  <a:lnTo>
                    <a:pt x="7351" y="4197"/>
                  </a:lnTo>
                  <a:lnTo>
                    <a:pt x="6223" y="3068"/>
                  </a:lnTo>
                  <a:lnTo>
                    <a:pt x="6946" y="2316"/>
                  </a:lnTo>
                  <a:lnTo>
                    <a:pt x="7872" y="3242"/>
                  </a:lnTo>
                  <a:lnTo>
                    <a:pt x="8799" y="2316"/>
                  </a:lnTo>
                  <a:close/>
                  <a:moveTo>
                    <a:pt x="0" y="0"/>
                  </a:moveTo>
                  <a:lnTo>
                    <a:pt x="0" y="9985"/>
                  </a:lnTo>
                  <a:lnTo>
                    <a:pt x="7351" y="9985"/>
                  </a:lnTo>
                  <a:lnTo>
                    <a:pt x="7351" y="12185"/>
                  </a:lnTo>
                  <a:cubicBezTo>
                    <a:pt x="6888" y="12388"/>
                    <a:pt x="6570" y="12851"/>
                    <a:pt x="6570" y="13401"/>
                  </a:cubicBezTo>
                  <a:cubicBezTo>
                    <a:pt x="6570" y="14124"/>
                    <a:pt x="7149" y="14703"/>
                    <a:pt x="7872" y="14703"/>
                  </a:cubicBezTo>
                  <a:cubicBezTo>
                    <a:pt x="8596" y="14703"/>
                    <a:pt x="9204" y="14124"/>
                    <a:pt x="9204" y="13401"/>
                  </a:cubicBezTo>
                  <a:cubicBezTo>
                    <a:pt x="9204" y="12851"/>
                    <a:pt x="8856" y="12388"/>
                    <a:pt x="8393" y="12185"/>
                  </a:cubicBezTo>
                  <a:lnTo>
                    <a:pt x="8393" y="9985"/>
                  </a:lnTo>
                  <a:lnTo>
                    <a:pt x="15745" y="9985"/>
                  </a:lnTo>
                  <a:lnTo>
                    <a:pt x="1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3723875" y="4012075"/>
              <a:ext cx="446450" cy="52125"/>
            </a:xfrm>
            <a:custGeom>
              <a:avLst/>
              <a:gdLst/>
              <a:ahLst/>
              <a:cxnLst/>
              <a:rect l="l" t="t" r="r" b="b"/>
              <a:pathLst>
                <a:path w="17858" h="2085" extrusionOk="0">
                  <a:moveTo>
                    <a:pt x="0" y="1"/>
                  </a:moveTo>
                  <a:lnTo>
                    <a:pt x="0" y="2084"/>
                  </a:lnTo>
                  <a:lnTo>
                    <a:pt x="17858" y="2084"/>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71"/>
        <p:cNvGrpSpPr/>
        <p:nvPr/>
      </p:nvGrpSpPr>
      <p:grpSpPr>
        <a:xfrm>
          <a:off x="0" y="0"/>
          <a:ext cx="0" cy="0"/>
          <a:chOff x="0" y="0"/>
          <a:chExt cx="0" cy="0"/>
        </a:xfrm>
      </p:grpSpPr>
      <p:sp>
        <p:nvSpPr>
          <p:cNvPr id="3872" name="Google Shape;3872;p7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873" name="Google Shape;3873;p76"/>
          <p:cNvGrpSpPr/>
          <p:nvPr/>
        </p:nvGrpSpPr>
        <p:grpSpPr>
          <a:xfrm>
            <a:off x="1317334" y="2015452"/>
            <a:ext cx="1309676" cy="2386169"/>
            <a:chOff x="1401794" y="1757938"/>
            <a:chExt cx="1490470" cy="2715567"/>
          </a:xfrm>
        </p:grpSpPr>
        <p:grpSp>
          <p:nvGrpSpPr>
            <p:cNvPr id="3874" name="Google Shape;3874;p76"/>
            <p:cNvGrpSpPr/>
            <p:nvPr/>
          </p:nvGrpSpPr>
          <p:grpSpPr>
            <a:xfrm rot="10800000">
              <a:off x="1401794" y="1792138"/>
              <a:ext cx="1462997" cy="2681367"/>
              <a:chOff x="8452725" y="-2181926"/>
              <a:chExt cx="2482601" cy="4550089"/>
            </a:xfrm>
          </p:grpSpPr>
          <p:sp>
            <p:nvSpPr>
              <p:cNvPr id="3875" name="Google Shape;3875;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76"/>
            <p:cNvGrpSpPr/>
            <p:nvPr/>
          </p:nvGrpSpPr>
          <p:grpSpPr>
            <a:xfrm rot="10800000">
              <a:off x="1401794" y="1792138"/>
              <a:ext cx="1462997" cy="2681367"/>
              <a:chOff x="8452725" y="-2181926"/>
              <a:chExt cx="2482601" cy="4550089"/>
            </a:xfrm>
          </p:grpSpPr>
          <p:sp>
            <p:nvSpPr>
              <p:cNvPr id="3879" name="Google Shape;3879;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1" name="Google Shape;3881;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6"/>
          <p:cNvGrpSpPr/>
          <p:nvPr/>
        </p:nvGrpSpPr>
        <p:grpSpPr>
          <a:xfrm>
            <a:off x="2498431" y="4080173"/>
            <a:ext cx="1540137" cy="324502"/>
            <a:chOff x="5729954" y="1713050"/>
            <a:chExt cx="1752745" cy="369298"/>
          </a:xfrm>
        </p:grpSpPr>
        <p:sp>
          <p:nvSpPr>
            <p:cNvPr id="3883" name="Google Shape;3883;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6"/>
          <p:cNvGrpSpPr/>
          <p:nvPr/>
        </p:nvGrpSpPr>
        <p:grpSpPr>
          <a:xfrm>
            <a:off x="3960153" y="2669228"/>
            <a:ext cx="1540264" cy="763014"/>
            <a:chOff x="3259475" y="3254628"/>
            <a:chExt cx="1864275" cy="923522"/>
          </a:xfrm>
        </p:grpSpPr>
        <p:sp>
          <p:nvSpPr>
            <p:cNvPr id="3886" name="Google Shape;3886;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6"/>
          <p:cNvGrpSpPr/>
          <p:nvPr/>
        </p:nvGrpSpPr>
        <p:grpSpPr>
          <a:xfrm rot="5400000" flipH="1">
            <a:off x="157620" y="2954663"/>
            <a:ext cx="2386257" cy="561614"/>
            <a:chOff x="3103729" y="4497894"/>
            <a:chExt cx="3349133" cy="788231"/>
          </a:xfrm>
        </p:grpSpPr>
        <p:sp>
          <p:nvSpPr>
            <p:cNvPr id="3891" name="Google Shape;3891;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6"/>
          <p:cNvGrpSpPr/>
          <p:nvPr/>
        </p:nvGrpSpPr>
        <p:grpSpPr>
          <a:xfrm>
            <a:off x="2799992" y="2015445"/>
            <a:ext cx="1764891" cy="410902"/>
            <a:chOff x="3133800" y="3287750"/>
            <a:chExt cx="2008525" cy="467625"/>
          </a:xfrm>
        </p:grpSpPr>
        <p:sp>
          <p:nvSpPr>
            <p:cNvPr id="3902" name="Google Shape;3902;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903" name="Google Shape;3903;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904" name="Google Shape;3904;p76"/>
          <p:cNvGrpSpPr/>
          <p:nvPr/>
        </p:nvGrpSpPr>
        <p:grpSpPr>
          <a:xfrm>
            <a:off x="2498375" y="3674998"/>
            <a:ext cx="3001612" cy="162631"/>
            <a:chOff x="2691088" y="4037426"/>
            <a:chExt cx="2943623" cy="159489"/>
          </a:xfrm>
        </p:grpSpPr>
        <p:sp>
          <p:nvSpPr>
            <p:cNvPr id="3905" name="Google Shape;3905;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6"/>
          <p:cNvGrpSpPr/>
          <p:nvPr/>
        </p:nvGrpSpPr>
        <p:grpSpPr>
          <a:xfrm>
            <a:off x="2744476" y="2669080"/>
            <a:ext cx="762923" cy="762923"/>
            <a:chOff x="3126954" y="1713062"/>
            <a:chExt cx="739697" cy="739697"/>
          </a:xfrm>
        </p:grpSpPr>
        <p:sp>
          <p:nvSpPr>
            <p:cNvPr id="3910" name="Google Shape;3910;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6"/>
          <p:cNvSpPr txBox="1">
            <a:spLocks noGrp="1"/>
          </p:cNvSpPr>
          <p:nvPr>
            <p:ph type="subTitle" idx="4294967295"/>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Here’s an assortment of alternative resources whose style fits the one of this template</a:t>
            </a:r>
            <a:endParaRPr/>
          </a:p>
        </p:txBody>
      </p:sp>
      <p:sp>
        <p:nvSpPr>
          <p:cNvPr id="3915" name="Google Shape;3915;p76"/>
          <p:cNvSpPr txBox="1">
            <a:spLocks noGrp="1"/>
          </p:cNvSpPr>
          <p:nvPr>
            <p:ph type="body" idx="4294967295"/>
          </p:nvPr>
        </p:nvSpPr>
        <p:spPr>
          <a:xfrm>
            <a:off x="5953175" y="1941650"/>
            <a:ext cx="2234100" cy="248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a:solidFill>
                  <a:schemeClr val="hlink"/>
                </a:solidFill>
                <a:uFill>
                  <a:noFill/>
                </a:uFill>
                <a:hlinkClick r:id="rId4"/>
              </a:rPr>
              <a:t>Gradient technology futuristic background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19"/>
        <p:cNvGrpSpPr/>
        <p:nvPr/>
      </p:nvGrpSpPr>
      <p:grpSpPr>
        <a:xfrm>
          <a:off x="0" y="0"/>
          <a:ext cx="0" cy="0"/>
          <a:chOff x="0" y="0"/>
          <a:chExt cx="0" cy="0"/>
        </a:xfrm>
      </p:grpSpPr>
      <p:sp>
        <p:nvSpPr>
          <p:cNvPr id="3920" name="Google Shape;3920;p7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921" name="Google Shape;3921;p77"/>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4"/>
              </a:rPr>
              <a:t>Gradient technology symbols background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2000" b="1">
                <a:latin typeface="Play"/>
                <a:ea typeface="Play"/>
                <a:cs typeface="Play"/>
                <a:sym typeface="Play"/>
              </a:rPr>
              <a:t>PHOTOS: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5"/>
              </a:rPr>
              <a:t>Close up programmer sitting at desk</a:t>
            </a:r>
            <a:endParaRPr/>
          </a:p>
          <a:p>
            <a:pPr marL="457200" lvl="0" indent="-330200" algn="l" rtl="0">
              <a:lnSpc>
                <a:spcPct val="100000"/>
              </a:lnSpc>
              <a:spcBef>
                <a:spcPts val="0"/>
              </a:spcBef>
              <a:spcAft>
                <a:spcPts val="0"/>
              </a:spcAft>
              <a:buClr>
                <a:schemeClr val="lt2"/>
              </a:buClr>
              <a:buSzPts val="1600"/>
              <a:buFont typeface="Rubik"/>
              <a:buChar char="●"/>
            </a:pPr>
            <a:r>
              <a:rPr lang="en" sz="1400">
                <a:solidFill>
                  <a:schemeClr val="hlink"/>
                </a:solidFill>
                <a:uFill>
                  <a:noFill/>
                </a:uFill>
                <a:hlinkClick r:id="rId6"/>
              </a:rPr>
              <a:t>Close up programmer typing on keyboard</a:t>
            </a:r>
            <a:endParaRPr sz="1400"/>
          </a:p>
        </p:txBody>
      </p:sp>
      <p:sp>
        <p:nvSpPr>
          <p:cNvPr id="3922" name="Google Shape;3922;p77"/>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ICONS: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7"/>
              </a:rPr>
              <a:t>Icon Pack: Maths | Filled</a:t>
            </a:r>
            <a:endParaRPr sz="1400"/>
          </a:p>
        </p:txBody>
      </p:sp>
      <p:sp>
        <p:nvSpPr>
          <p:cNvPr id="3923" name="Google Shape;3923;p77"/>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Did you like the resources on this template? Get them for free at our other websites: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27"/>
        <p:cNvGrpSpPr/>
        <p:nvPr/>
      </p:nvGrpSpPr>
      <p:grpSpPr>
        <a:xfrm>
          <a:off x="0" y="0"/>
          <a:ext cx="0" cy="0"/>
          <a:chOff x="0" y="0"/>
          <a:chExt cx="0" cy="0"/>
        </a:xfrm>
      </p:grpSpPr>
      <p:sp>
        <p:nvSpPr>
          <p:cNvPr id="3928" name="Google Shape;3928;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929" name="Google Shape;3929;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930" name="Google Shape;3930;p7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66" name="Google Shape;2666;p43"/>
          <p:cNvGrpSpPr/>
          <p:nvPr/>
        </p:nvGrpSpPr>
        <p:grpSpPr>
          <a:xfrm>
            <a:off x="1053497" y="3073586"/>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43"/>
          <p:cNvGrpSpPr/>
          <p:nvPr/>
        </p:nvGrpSpPr>
        <p:grpSpPr>
          <a:xfrm>
            <a:off x="4908972" y="3073586"/>
            <a:ext cx="795537" cy="795537"/>
            <a:chOff x="851175" y="1582401"/>
            <a:chExt cx="964872" cy="964872"/>
          </a:xfrm>
        </p:grpSpPr>
        <p:sp>
          <p:nvSpPr>
            <p:cNvPr id="2670" name="Google Shape;2670;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4908972" y="174327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053497" y="174328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79" name="Google Shape;2679;p4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80" name="Google Shape;2680;p4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SYLLABUS</a:t>
            </a:r>
            <a:endParaRPr/>
          </a:p>
        </p:txBody>
      </p:sp>
      <p:sp>
        <p:nvSpPr>
          <p:cNvPr id="2681" name="Google Shape;2681;p43"/>
          <p:cNvSpPr txBox="1">
            <a:spLocks noGrp="1"/>
          </p:cNvSpPr>
          <p:nvPr>
            <p:ph type="title" idx="3"/>
          </p:nvPr>
        </p:nvSpPr>
        <p:spPr>
          <a:xfrm>
            <a:off x="1049261"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82" name="Google Shape;2682;p43"/>
          <p:cNvSpPr txBox="1">
            <a:spLocks noGrp="1"/>
          </p:cNvSpPr>
          <p:nvPr>
            <p:ph type="title" idx="4"/>
          </p:nvPr>
        </p:nvSpPr>
        <p:spPr>
          <a:xfrm>
            <a:off x="4904736"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3" name="Google Shape;2683;p43"/>
          <p:cNvSpPr txBox="1">
            <a:spLocks noGrp="1"/>
          </p:cNvSpPr>
          <p:nvPr>
            <p:ph type="title" idx="5"/>
          </p:nvPr>
        </p:nvSpPr>
        <p:spPr>
          <a:xfrm>
            <a:off x="1049261"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84" name="Google Shape;2684;p43"/>
          <p:cNvSpPr txBox="1">
            <a:spLocks noGrp="1"/>
          </p:cNvSpPr>
          <p:nvPr>
            <p:ph type="title" idx="6"/>
          </p:nvPr>
        </p:nvSpPr>
        <p:spPr>
          <a:xfrm>
            <a:off x="4904736"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5" name="Google Shape;2685;p4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86" name="Google Shape;2686;p4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INTRODUCTION</a:t>
            </a:r>
            <a:endParaRPr/>
          </a:p>
        </p:txBody>
      </p:sp>
      <p:sp>
        <p:nvSpPr>
          <p:cNvPr id="2687" name="Google Shape;2687;p4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88" name="Google Shape;2688;p4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LEARNING SKILLS</a:t>
            </a:r>
            <a:endParaRPr/>
          </a:p>
        </p:txBody>
      </p:sp>
      <p:sp>
        <p:nvSpPr>
          <p:cNvPr id="2689" name="Google Shape;2689;p4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90" name="Google Shape;2690;p4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REQUIREMENTS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4"/>
        <p:cNvGrpSpPr/>
        <p:nvPr/>
      </p:nvGrpSpPr>
      <p:grpSpPr>
        <a:xfrm>
          <a:off x="0" y="0"/>
          <a:ext cx="0" cy="0"/>
          <a:chOff x="0" y="0"/>
          <a:chExt cx="0" cy="0"/>
        </a:xfrm>
      </p:grpSpPr>
      <p:sp>
        <p:nvSpPr>
          <p:cNvPr id="3935" name="Google Shape;3935;p7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a:solidFill>
                  <a:schemeClr val="lt1"/>
                </a:solidFill>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936" name="Google Shape;3936;p7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937" name="Google Shape;3937;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41"/>
        <p:cNvGrpSpPr/>
        <p:nvPr/>
      </p:nvGrpSpPr>
      <p:grpSpPr>
        <a:xfrm>
          <a:off x="0" y="0"/>
          <a:ext cx="0" cy="0"/>
          <a:chOff x="0" y="0"/>
          <a:chExt cx="0" cy="0"/>
        </a:xfrm>
      </p:grpSpPr>
      <p:sp>
        <p:nvSpPr>
          <p:cNvPr id="3942" name="Google Shape;3942;p8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943" name="Google Shape;3943;p8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Play</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Source Sans Pro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https://fonts.google.com/specimen/Source+Sans+Pro</a:t>
            </a:r>
            <a:r>
              <a:rPr lang="en" sz="1100">
                <a:solidFill>
                  <a:srgbClr val="FFFFFF"/>
                </a:solidFill>
              </a:rPr>
              <a:t>)</a:t>
            </a:r>
            <a:endParaRPr sz="1100">
              <a:solidFill>
                <a:srgbClr val="FFFFFF"/>
              </a:solidFill>
            </a:endParaRPr>
          </a:p>
        </p:txBody>
      </p:sp>
      <p:sp>
        <p:nvSpPr>
          <p:cNvPr id="3944" name="Google Shape;3944;p80"/>
          <p:cNvSpPr/>
          <p:nvPr/>
        </p:nvSpPr>
        <p:spPr>
          <a:xfrm>
            <a:off x="3114475" y="2988225"/>
            <a:ext cx="791400" cy="754200"/>
          </a:xfrm>
          <a:prstGeom prst="roundRect">
            <a:avLst>
              <a:gd name="adj" fmla="val 16667"/>
            </a:avLst>
          </a:prstGeom>
          <a:solidFill>
            <a:srgbClr val="00030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417629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5238114" y="2988225"/>
            <a:ext cx="791400" cy="754200"/>
          </a:xfrm>
          <a:prstGeom prst="roundRect">
            <a:avLst>
              <a:gd name="adj" fmla="val 16667"/>
            </a:avLst>
          </a:prstGeom>
          <a:solidFill>
            <a:srgbClr val="00A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#000304</a:t>
            </a:r>
            <a:endParaRPr sz="1000">
              <a:solidFill>
                <a:srgbClr val="FFFFFF"/>
              </a:solidFill>
            </a:endParaRPr>
          </a:p>
        </p:txBody>
      </p:sp>
      <p:sp>
        <p:nvSpPr>
          <p:cNvPr id="3948" name="Google Shape;3948;p80"/>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949" name="Google Shape;3949;p80"/>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#00a4ff</a:t>
            </a:r>
            <a:endParaRPr sz="1000">
              <a:solidFill>
                <a:srgbClr val="FFFFFF"/>
              </a:solidFill>
            </a:endParaRPr>
          </a:p>
        </p:txBody>
      </p:sp>
      <p:sp>
        <p:nvSpPr>
          <p:cNvPr id="3950" name="Google Shape;3950;p80"/>
          <p:cNvSpPr/>
          <p:nvPr/>
        </p:nvSpPr>
        <p:spPr>
          <a:xfrm>
            <a:off x="3114475" y="3919325"/>
            <a:ext cx="791400" cy="754200"/>
          </a:xfrm>
          <a:prstGeom prst="roundRect">
            <a:avLst>
              <a:gd name="adj" fmla="val 16667"/>
            </a:avLst>
          </a:prstGeom>
          <a:solidFill>
            <a:srgbClr val="00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0"/>
          <p:cNvSpPr/>
          <p:nvPr/>
        </p:nvSpPr>
        <p:spPr>
          <a:xfrm>
            <a:off x="4176295" y="3919325"/>
            <a:ext cx="791400" cy="754200"/>
          </a:xfrm>
          <a:prstGeom prst="roundRect">
            <a:avLst>
              <a:gd name="adj" fmla="val 16667"/>
            </a:avLst>
          </a:prstGeom>
          <a:solidFill>
            <a:srgbClr val="E63B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0"/>
          <p:cNvSpPr/>
          <p:nvPr/>
        </p:nvSpPr>
        <p:spPr>
          <a:xfrm>
            <a:off x="5238114" y="3919325"/>
            <a:ext cx="791400" cy="754200"/>
          </a:xfrm>
          <a:prstGeom prst="roundRect">
            <a:avLst>
              <a:gd name="adj" fmla="val 16667"/>
            </a:avLst>
          </a:prstGeom>
          <a:solidFill>
            <a:srgbClr val="91A7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#00e9ff</a:t>
            </a:r>
            <a:endParaRPr sz="1000">
              <a:solidFill>
                <a:schemeClr val="dk1"/>
              </a:solidFill>
            </a:endParaRPr>
          </a:p>
        </p:txBody>
      </p:sp>
      <p:sp>
        <p:nvSpPr>
          <p:cNvPr id="3954" name="Google Shape;3954;p80"/>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#e63b00</a:t>
            </a:r>
            <a:endParaRPr sz="1000">
              <a:solidFill>
                <a:srgbClr val="FFFFFF"/>
              </a:solidFill>
            </a:endParaRPr>
          </a:p>
        </p:txBody>
      </p:sp>
      <p:sp>
        <p:nvSpPr>
          <p:cNvPr id="3955" name="Google Shape;3955;p80"/>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#91a7a8</a:t>
            </a:r>
            <a:endParaRPr sz="1000">
              <a:solidFill>
                <a:srgbClr val="FFFFFF"/>
              </a:solidFill>
            </a:endParaRPr>
          </a:p>
        </p:txBody>
      </p:sp>
      <p:sp>
        <p:nvSpPr>
          <p:cNvPr id="3956" name="Google Shape;3956;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60"/>
        <p:cNvGrpSpPr/>
        <p:nvPr/>
      </p:nvGrpSpPr>
      <p:grpSpPr>
        <a:xfrm>
          <a:off x="0" y="0"/>
          <a:ext cx="0" cy="0"/>
          <a:chOff x="0" y="0"/>
          <a:chExt cx="0" cy="0"/>
        </a:xfrm>
      </p:grpSpPr>
      <p:sp>
        <p:nvSpPr>
          <p:cNvPr id="3961" name="Google Shape;3961;p8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962" name="Google Shape;3962;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963" name="Google Shape;3963;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964" name="Google Shape;3964;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965" name="Google Shape;3965;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966" name="Google Shape;3966;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967" name="Google Shape;3967;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968" name="Google Shape;3968;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969" name="Google Shape;3969;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970" name="Google Shape;3970;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971" name="Google Shape;3971;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972" name="Google Shape;3972;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76"/>
        <p:cNvGrpSpPr/>
        <p:nvPr/>
      </p:nvGrpSpPr>
      <p:grpSpPr>
        <a:xfrm>
          <a:off x="0" y="0"/>
          <a:ext cx="0" cy="0"/>
          <a:chOff x="0" y="0"/>
          <a:chExt cx="0" cy="0"/>
        </a:xfrm>
      </p:grpSpPr>
      <p:grpSp>
        <p:nvGrpSpPr>
          <p:cNvPr id="3977" name="Google Shape;3977;p82"/>
          <p:cNvGrpSpPr/>
          <p:nvPr/>
        </p:nvGrpSpPr>
        <p:grpSpPr>
          <a:xfrm>
            <a:off x="5082708" y="3095784"/>
            <a:ext cx="442841" cy="514271"/>
            <a:chOff x="4727025" y="1332775"/>
            <a:chExt cx="59900" cy="69625"/>
          </a:xfrm>
        </p:grpSpPr>
        <p:sp>
          <p:nvSpPr>
            <p:cNvPr id="3978" name="Google Shape;3978;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82"/>
          <p:cNvGrpSpPr/>
          <p:nvPr/>
        </p:nvGrpSpPr>
        <p:grpSpPr>
          <a:xfrm>
            <a:off x="5758025" y="2343272"/>
            <a:ext cx="500909" cy="500899"/>
            <a:chOff x="4820425" y="1329900"/>
            <a:chExt cx="70175" cy="70350"/>
          </a:xfrm>
        </p:grpSpPr>
        <p:sp>
          <p:nvSpPr>
            <p:cNvPr id="3981" name="Google Shape;3981;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2"/>
          <p:cNvGrpSpPr/>
          <p:nvPr/>
        </p:nvGrpSpPr>
        <p:grpSpPr>
          <a:xfrm>
            <a:off x="6410648" y="2355062"/>
            <a:ext cx="538135" cy="493119"/>
            <a:chOff x="4903200" y="1331525"/>
            <a:chExt cx="73575" cy="67425"/>
          </a:xfrm>
        </p:grpSpPr>
        <p:sp>
          <p:nvSpPr>
            <p:cNvPr id="3986" name="Google Shape;3986;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987" name="Google Shape;3987;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2"/>
          <p:cNvGrpSpPr/>
          <p:nvPr/>
        </p:nvGrpSpPr>
        <p:grpSpPr>
          <a:xfrm>
            <a:off x="5670599" y="3097040"/>
            <a:ext cx="544563" cy="511895"/>
            <a:chOff x="4815575" y="1416800"/>
            <a:chExt cx="73750" cy="71400"/>
          </a:xfrm>
        </p:grpSpPr>
        <p:sp>
          <p:nvSpPr>
            <p:cNvPr id="3989" name="Google Shape;3989;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82"/>
          <p:cNvGrpSpPr/>
          <p:nvPr/>
        </p:nvGrpSpPr>
        <p:grpSpPr>
          <a:xfrm>
            <a:off x="6367224" y="3096746"/>
            <a:ext cx="602914" cy="512477"/>
            <a:chOff x="4902475" y="1418875"/>
            <a:chExt cx="74500" cy="63775"/>
          </a:xfrm>
        </p:grpSpPr>
        <p:sp>
          <p:nvSpPr>
            <p:cNvPr id="3993" name="Google Shape;3993;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82"/>
          <p:cNvGrpSpPr/>
          <p:nvPr/>
        </p:nvGrpSpPr>
        <p:grpSpPr>
          <a:xfrm>
            <a:off x="5783096" y="3835985"/>
            <a:ext cx="515391" cy="525699"/>
            <a:chOff x="4818100" y="1507675"/>
            <a:chExt cx="71225" cy="71625"/>
          </a:xfrm>
        </p:grpSpPr>
        <p:sp>
          <p:nvSpPr>
            <p:cNvPr id="3996" name="Google Shape;3996;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82"/>
          <p:cNvGrpSpPr/>
          <p:nvPr/>
        </p:nvGrpSpPr>
        <p:grpSpPr>
          <a:xfrm>
            <a:off x="5121199" y="3857517"/>
            <a:ext cx="522956" cy="489869"/>
            <a:chOff x="4721450" y="1509475"/>
            <a:chExt cx="79350" cy="74325"/>
          </a:xfrm>
        </p:grpSpPr>
        <p:sp>
          <p:nvSpPr>
            <p:cNvPr id="4001" name="Google Shape;4001;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82"/>
          <p:cNvGrpSpPr/>
          <p:nvPr/>
        </p:nvGrpSpPr>
        <p:grpSpPr>
          <a:xfrm>
            <a:off x="6444441" y="3837269"/>
            <a:ext cx="525704" cy="535436"/>
            <a:chOff x="4906800" y="1507500"/>
            <a:chExt cx="70350" cy="71075"/>
          </a:xfrm>
        </p:grpSpPr>
        <p:sp>
          <p:nvSpPr>
            <p:cNvPr id="4006" name="Google Shape;4006;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82"/>
          <p:cNvGrpSpPr/>
          <p:nvPr/>
        </p:nvGrpSpPr>
        <p:grpSpPr>
          <a:xfrm>
            <a:off x="4477263" y="2343250"/>
            <a:ext cx="508054" cy="508095"/>
            <a:chOff x="3736598" y="2170606"/>
            <a:chExt cx="404889" cy="404889"/>
          </a:xfrm>
        </p:grpSpPr>
        <p:sp>
          <p:nvSpPr>
            <p:cNvPr id="4012" name="Google Shape;4012;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2"/>
          <p:cNvGrpSpPr/>
          <p:nvPr/>
        </p:nvGrpSpPr>
        <p:grpSpPr>
          <a:xfrm>
            <a:off x="3765303" y="2343345"/>
            <a:ext cx="575790" cy="507904"/>
            <a:chOff x="3161917" y="2170682"/>
            <a:chExt cx="458870" cy="404737"/>
          </a:xfrm>
        </p:grpSpPr>
        <p:sp>
          <p:nvSpPr>
            <p:cNvPr id="4017" name="Google Shape;4017;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018" name="Google Shape;4018;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82"/>
          <p:cNvGrpSpPr/>
          <p:nvPr/>
        </p:nvGrpSpPr>
        <p:grpSpPr>
          <a:xfrm>
            <a:off x="3792833" y="3103717"/>
            <a:ext cx="520730" cy="498567"/>
            <a:chOff x="3179914" y="2889488"/>
            <a:chExt cx="422876" cy="404911"/>
          </a:xfrm>
        </p:grpSpPr>
        <p:sp>
          <p:nvSpPr>
            <p:cNvPr id="4021" name="Google Shape;4021;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82"/>
          <p:cNvGrpSpPr/>
          <p:nvPr/>
        </p:nvGrpSpPr>
        <p:grpSpPr>
          <a:xfrm>
            <a:off x="4421513" y="3103677"/>
            <a:ext cx="516145" cy="498648"/>
            <a:chOff x="3729467" y="2889422"/>
            <a:chExt cx="419153" cy="404977"/>
          </a:xfrm>
        </p:grpSpPr>
        <p:sp>
          <p:nvSpPr>
            <p:cNvPr id="4028" name="Google Shape;4028;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8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9" name="Google Shape;4039;p82"/>
          <p:cNvGrpSpPr/>
          <p:nvPr/>
        </p:nvGrpSpPr>
        <p:grpSpPr>
          <a:xfrm>
            <a:off x="7141841" y="2550562"/>
            <a:ext cx="166473" cy="141497"/>
            <a:chOff x="4660325" y="1866850"/>
            <a:chExt cx="68350" cy="58100"/>
          </a:xfrm>
        </p:grpSpPr>
        <p:sp>
          <p:nvSpPr>
            <p:cNvPr id="4040" name="Google Shape;4040;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82"/>
          <p:cNvGrpSpPr/>
          <p:nvPr/>
        </p:nvGrpSpPr>
        <p:grpSpPr>
          <a:xfrm>
            <a:off x="7451186" y="2576286"/>
            <a:ext cx="162515" cy="90049"/>
            <a:chOff x="4791775" y="1877500"/>
            <a:chExt cx="66725" cy="36975"/>
          </a:xfrm>
        </p:grpSpPr>
        <p:sp>
          <p:nvSpPr>
            <p:cNvPr id="4043" name="Google Shape;4043;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7772899" y="2576286"/>
            <a:ext cx="144979" cy="90049"/>
            <a:chOff x="4923925" y="1877500"/>
            <a:chExt cx="59525" cy="36975"/>
          </a:xfrm>
        </p:grpSpPr>
        <p:sp>
          <p:nvSpPr>
            <p:cNvPr id="4046" name="Google Shape;4046;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82"/>
          <p:cNvGrpSpPr/>
          <p:nvPr/>
        </p:nvGrpSpPr>
        <p:grpSpPr>
          <a:xfrm>
            <a:off x="8067390" y="2558477"/>
            <a:ext cx="141447" cy="125667"/>
            <a:chOff x="5058450" y="1870100"/>
            <a:chExt cx="58075" cy="51600"/>
          </a:xfrm>
        </p:grpSpPr>
        <p:sp>
          <p:nvSpPr>
            <p:cNvPr id="4049" name="Google Shape;4049;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82"/>
          <p:cNvGrpSpPr/>
          <p:nvPr/>
        </p:nvGrpSpPr>
        <p:grpSpPr>
          <a:xfrm>
            <a:off x="7481905" y="2980885"/>
            <a:ext cx="101077" cy="107645"/>
            <a:chOff x="4811425" y="2065025"/>
            <a:chExt cx="41500" cy="44200"/>
          </a:xfrm>
        </p:grpSpPr>
        <p:sp>
          <p:nvSpPr>
            <p:cNvPr id="4052" name="Google Shape;4052;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82"/>
          <p:cNvGrpSpPr/>
          <p:nvPr/>
        </p:nvGrpSpPr>
        <p:grpSpPr>
          <a:xfrm>
            <a:off x="7774342" y="2981098"/>
            <a:ext cx="120867" cy="107218"/>
            <a:chOff x="4929875" y="2065025"/>
            <a:chExt cx="49625" cy="44025"/>
          </a:xfrm>
        </p:grpSpPr>
        <p:sp>
          <p:nvSpPr>
            <p:cNvPr id="4055" name="Google Shape;4055;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2"/>
          <p:cNvGrpSpPr/>
          <p:nvPr/>
        </p:nvGrpSpPr>
        <p:grpSpPr>
          <a:xfrm>
            <a:off x="8103011" y="2984112"/>
            <a:ext cx="70206" cy="101191"/>
            <a:chOff x="5083925" y="2066350"/>
            <a:chExt cx="28825" cy="41550"/>
          </a:xfrm>
        </p:grpSpPr>
        <p:sp>
          <p:nvSpPr>
            <p:cNvPr id="4058" name="Google Shape;4058;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82"/>
          <p:cNvGrpSpPr/>
          <p:nvPr/>
        </p:nvGrpSpPr>
        <p:grpSpPr>
          <a:xfrm>
            <a:off x="7134565" y="2999759"/>
            <a:ext cx="181026" cy="69896"/>
            <a:chOff x="4659775" y="2072775"/>
            <a:chExt cx="74325" cy="28700"/>
          </a:xfrm>
        </p:grpSpPr>
        <p:sp>
          <p:nvSpPr>
            <p:cNvPr id="4061" name="Google Shape;4061;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82"/>
          <p:cNvGrpSpPr/>
          <p:nvPr/>
        </p:nvGrpSpPr>
        <p:grpSpPr>
          <a:xfrm>
            <a:off x="8054421" y="2790324"/>
            <a:ext cx="167387" cy="89197"/>
            <a:chOff x="4662475" y="1976500"/>
            <a:chExt cx="68725" cy="36625"/>
          </a:xfrm>
        </p:grpSpPr>
        <p:sp>
          <p:nvSpPr>
            <p:cNvPr id="4065" name="Google Shape;4065;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2"/>
          <p:cNvGrpSpPr/>
          <p:nvPr/>
        </p:nvGrpSpPr>
        <p:grpSpPr>
          <a:xfrm>
            <a:off x="7751326" y="2793764"/>
            <a:ext cx="166899" cy="82317"/>
            <a:chOff x="4920150" y="1977875"/>
            <a:chExt cx="68525" cy="33800"/>
          </a:xfrm>
        </p:grpSpPr>
        <p:sp>
          <p:nvSpPr>
            <p:cNvPr id="4069" name="Google Shape;4069;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82"/>
          <p:cNvGrpSpPr/>
          <p:nvPr/>
        </p:nvGrpSpPr>
        <p:grpSpPr>
          <a:xfrm>
            <a:off x="7162483" y="3197682"/>
            <a:ext cx="125190" cy="127859"/>
            <a:chOff x="4676550" y="2160575"/>
            <a:chExt cx="51400" cy="52500"/>
          </a:xfrm>
        </p:grpSpPr>
        <p:sp>
          <p:nvSpPr>
            <p:cNvPr id="4073" name="Google Shape;4073;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82"/>
          <p:cNvGrpSpPr/>
          <p:nvPr/>
        </p:nvGrpSpPr>
        <p:grpSpPr>
          <a:xfrm>
            <a:off x="7459741" y="3204714"/>
            <a:ext cx="145405" cy="113794"/>
            <a:chOff x="4768325" y="2163475"/>
            <a:chExt cx="59700" cy="46725"/>
          </a:xfrm>
        </p:grpSpPr>
        <p:sp>
          <p:nvSpPr>
            <p:cNvPr id="4077" name="Google Shape;4077;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8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82"/>
          <p:cNvGrpSpPr/>
          <p:nvPr/>
        </p:nvGrpSpPr>
        <p:grpSpPr>
          <a:xfrm>
            <a:off x="7476059" y="3459808"/>
            <a:ext cx="112768" cy="106853"/>
            <a:chOff x="4768575" y="2253950"/>
            <a:chExt cx="46300" cy="43875"/>
          </a:xfrm>
        </p:grpSpPr>
        <p:sp>
          <p:nvSpPr>
            <p:cNvPr id="4086" name="Google Shape;4086;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2"/>
          <p:cNvGrpSpPr/>
          <p:nvPr/>
        </p:nvGrpSpPr>
        <p:grpSpPr>
          <a:xfrm>
            <a:off x="7775682" y="3948834"/>
            <a:ext cx="118187" cy="146246"/>
            <a:chOff x="4960900" y="2433225"/>
            <a:chExt cx="48525" cy="60050"/>
          </a:xfrm>
        </p:grpSpPr>
        <p:sp>
          <p:nvSpPr>
            <p:cNvPr id="4089" name="Google Shape;4089;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82"/>
          <p:cNvGrpSpPr/>
          <p:nvPr/>
        </p:nvGrpSpPr>
        <p:grpSpPr>
          <a:xfrm>
            <a:off x="7464247" y="4212895"/>
            <a:ext cx="136394" cy="143810"/>
            <a:chOff x="4854075" y="2527625"/>
            <a:chExt cx="56000" cy="59050"/>
          </a:xfrm>
        </p:grpSpPr>
        <p:sp>
          <p:nvSpPr>
            <p:cNvPr id="4092" name="Google Shape;4092;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4" name="Google Shape;4094;p8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82"/>
          <p:cNvGrpSpPr/>
          <p:nvPr/>
        </p:nvGrpSpPr>
        <p:grpSpPr>
          <a:xfrm>
            <a:off x="8088458" y="3676639"/>
            <a:ext cx="99312" cy="160797"/>
            <a:chOff x="5059700" y="2334775"/>
            <a:chExt cx="40775" cy="66025"/>
          </a:xfrm>
        </p:grpSpPr>
        <p:sp>
          <p:nvSpPr>
            <p:cNvPr id="4098" name="Google Shape;4098;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2"/>
          <p:cNvGrpSpPr/>
          <p:nvPr/>
        </p:nvGrpSpPr>
        <p:grpSpPr>
          <a:xfrm>
            <a:off x="8045622" y="3941771"/>
            <a:ext cx="184984" cy="160371"/>
            <a:chOff x="5037700" y="2430325"/>
            <a:chExt cx="75950" cy="65850"/>
          </a:xfrm>
        </p:grpSpPr>
        <p:sp>
          <p:nvSpPr>
            <p:cNvPr id="4108" name="Google Shape;4108;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2"/>
          <p:cNvGrpSpPr/>
          <p:nvPr/>
        </p:nvGrpSpPr>
        <p:grpSpPr>
          <a:xfrm>
            <a:off x="7465128" y="3708223"/>
            <a:ext cx="173014" cy="97629"/>
            <a:chOff x="4756975" y="2341800"/>
            <a:chExt cx="91975" cy="51925"/>
          </a:xfrm>
        </p:grpSpPr>
        <p:sp>
          <p:nvSpPr>
            <p:cNvPr id="4111" name="Google Shape;4111;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82"/>
          <p:cNvGrpSpPr/>
          <p:nvPr/>
        </p:nvGrpSpPr>
        <p:grpSpPr>
          <a:xfrm>
            <a:off x="7732065" y="4196920"/>
            <a:ext cx="212497" cy="175761"/>
            <a:chOff x="4943575" y="2516350"/>
            <a:chExt cx="98675" cy="81700"/>
          </a:xfrm>
        </p:grpSpPr>
        <p:sp>
          <p:nvSpPr>
            <p:cNvPr id="4132" name="Google Shape;4132;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2"/>
          <p:cNvGrpSpPr/>
          <p:nvPr/>
        </p:nvGrpSpPr>
        <p:grpSpPr>
          <a:xfrm>
            <a:off x="1990126" y="3423163"/>
            <a:ext cx="965351" cy="134611"/>
            <a:chOff x="4411970" y="2962952"/>
            <a:chExt cx="706544" cy="104212"/>
          </a:xfrm>
        </p:grpSpPr>
        <p:sp>
          <p:nvSpPr>
            <p:cNvPr id="4211" name="Google Shape;4211;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2"/>
          <p:cNvGrpSpPr/>
          <p:nvPr/>
        </p:nvGrpSpPr>
        <p:grpSpPr>
          <a:xfrm>
            <a:off x="1990126" y="3012077"/>
            <a:ext cx="960158" cy="289172"/>
            <a:chOff x="4411970" y="2726085"/>
            <a:chExt cx="643107" cy="193659"/>
          </a:xfrm>
        </p:grpSpPr>
        <p:sp>
          <p:nvSpPr>
            <p:cNvPr id="4216" name="Google Shape;4216;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2"/>
          <p:cNvGrpSpPr/>
          <p:nvPr/>
        </p:nvGrpSpPr>
        <p:grpSpPr>
          <a:xfrm>
            <a:off x="993018" y="3278187"/>
            <a:ext cx="833173" cy="259209"/>
            <a:chOff x="4411970" y="4340222"/>
            <a:chExt cx="779467" cy="242683"/>
          </a:xfrm>
        </p:grpSpPr>
        <p:sp>
          <p:nvSpPr>
            <p:cNvPr id="4220" name="Google Shape;4220;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2"/>
          <p:cNvGrpSpPr/>
          <p:nvPr/>
        </p:nvGrpSpPr>
        <p:grpSpPr>
          <a:xfrm>
            <a:off x="1990126" y="2673933"/>
            <a:ext cx="965160" cy="216230"/>
            <a:chOff x="4411970" y="2468674"/>
            <a:chExt cx="747317" cy="167425"/>
          </a:xfrm>
        </p:grpSpPr>
        <p:sp>
          <p:nvSpPr>
            <p:cNvPr id="4224" name="Google Shape;4224;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2"/>
          <p:cNvGrpSpPr/>
          <p:nvPr/>
        </p:nvGrpSpPr>
        <p:grpSpPr>
          <a:xfrm>
            <a:off x="988873" y="2578650"/>
            <a:ext cx="810451" cy="319148"/>
            <a:chOff x="4411970" y="3686602"/>
            <a:chExt cx="797845" cy="314215"/>
          </a:xfrm>
        </p:grpSpPr>
        <p:sp>
          <p:nvSpPr>
            <p:cNvPr id="4227" name="Google Shape;4227;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8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82"/>
          <p:cNvGrpSpPr/>
          <p:nvPr/>
        </p:nvGrpSpPr>
        <p:grpSpPr>
          <a:xfrm>
            <a:off x="988970" y="2333174"/>
            <a:ext cx="1970333" cy="208784"/>
            <a:chOff x="6336019" y="3733725"/>
            <a:chExt cx="2566206" cy="351310"/>
          </a:xfrm>
        </p:grpSpPr>
        <p:sp>
          <p:nvSpPr>
            <p:cNvPr id="4234" name="Google Shape;4234;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2"/>
          <p:cNvGrpSpPr/>
          <p:nvPr/>
        </p:nvGrpSpPr>
        <p:grpSpPr>
          <a:xfrm>
            <a:off x="1990126" y="3940729"/>
            <a:ext cx="946551" cy="153200"/>
            <a:chOff x="4404545" y="3301592"/>
            <a:chExt cx="782403" cy="129272"/>
          </a:xfrm>
        </p:grpSpPr>
        <p:sp>
          <p:nvSpPr>
            <p:cNvPr id="4239" name="Google Shape;4239;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2"/>
          <p:cNvGrpSpPr/>
          <p:nvPr/>
        </p:nvGrpSpPr>
        <p:grpSpPr>
          <a:xfrm>
            <a:off x="1990126" y="3679688"/>
            <a:ext cx="962257" cy="139127"/>
            <a:chOff x="4411970" y="3131459"/>
            <a:chExt cx="710520" cy="117397"/>
          </a:xfrm>
        </p:grpSpPr>
        <p:sp>
          <p:nvSpPr>
            <p:cNvPr id="4242" name="Google Shape;4242;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4" name="Google Shape;4244;p8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82"/>
          <p:cNvGrpSpPr/>
          <p:nvPr/>
        </p:nvGrpSpPr>
        <p:grpSpPr>
          <a:xfrm>
            <a:off x="990271" y="3614482"/>
            <a:ext cx="823838" cy="458988"/>
            <a:chOff x="4411970" y="1801825"/>
            <a:chExt cx="734586" cy="409262"/>
          </a:xfrm>
        </p:grpSpPr>
        <p:sp>
          <p:nvSpPr>
            <p:cNvPr id="4246" name="Google Shape;4246;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2"/>
          <p:cNvGrpSpPr/>
          <p:nvPr/>
        </p:nvGrpSpPr>
        <p:grpSpPr>
          <a:xfrm>
            <a:off x="990271" y="4162908"/>
            <a:ext cx="856348" cy="212039"/>
            <a:chOff x="4411970" y="2233974"/>
            <a:chExt cx="763574" cy="189068"/>
          </a:xfrm>
        </p:grpSpPr>
        <p:sp>
          <p:nvSpPr>
            <p:cNvPr id="4249" name="Google Shape;4249;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2"/>
          <p:cNvGrpSpPr/>
          <p:nvPr/>
        </p:nvGrpSpPr>
        <p:grpSpPr>
          <a:xfrm>
            <a:off x="3100467" y="2338244"/>
            <a:ext cx="511602" cy="511602"/>
            <a:chOff x="5681300" y="2527788"/>
            <a:chExt cx="805800" cy="805800"/>
          </a:xfrm>
        </p:grpSpPr>
        <p:sp>
          <p:nvSpPr>
            <p:cNvPr id="4252" name="Google Shape;4252;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2"/>
          <p:cNvGrpSpPr/>
          <p:nvPr/>
        </p:nvGrpSpPr>
        <p:grpSpPr>
          <a:xfrm>
            <a:off x="3097662" y="3104827"/>
            <a:ext cx="513021" cy="512935"/>
            <a:chOff x="4049800" y="640400"/>
            <a:chExt cx="858900" cy="858900"/>
          </a:xfrm>
        </p:grpSpPr>
        <p:sp>
          <p:nvSpPr>
            <p:cNvPr id="4255" name="Google Shape;4255;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82"/>
          <p:cNvGrpSpPr/>
          <p:nvPr/>
        </p:nvGrpSpPr>
        <p:grpSpPr>
          <a:xfrm>
            <a:off x="3014861" y="3756719"/>
            <a:ext cx="686489" cy="686585"/>
            <a:chOff x="5080188" y="927900"/>
            <a:chExt cx="961200" cy="961200"/>
          </a:xfrm>
        </p:grpSpPr>
        <p:sp>
          <p:nvSpPr>
            <p:cNvPr id="4258" name="Google Shape;4258;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2"/>
          <p:cNvGrpSpPr/>
          <p:nvPr/>
        </p:nvGrpSpPr>
        <p:grpSpPr>
          <a:xfrm>
            <a:off x="3798012" y="3849448"/>
            <a:ext cx="510373" cy="510937"/>
            <a:chOff x="7508249" y="1522825"/>
            <a:chExt cx="1326332" cy="1322987"/>
          </a:xfrm>
        </p:grpSpPr>
        <p:sp>
          <p:nvSpPr>
            <p:cNvPr id="4267" name="Google Shape;4267;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2"/>
          <p:cNvGrpSpPr/>
          <p:nvPr/>
        </p:nvGrpSpPr>
        <p:grpSpPr>
          <a:xfrm>
            <a:off x="4489605" y="3850853"/>
            <a:ext cx="492652" cy="503348"/>
            <a:chOff x="6039282" y="1042577"/>
            <a:chExt cx="734315" cy="731929"/>
          </a:xfrm>
        </p:grpSpPr>
        <p:sp>
          <p:nvSpPr>
            <p:cNvPr id="4278" name="Google Shape;4278;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82"/>
          <p:cNvGrpSpPr/>
          <p:nvPr/>
        </p:nvGrpSpPr>
        <p:grpSpPr>
          <a:xfrm>
            <a:off x="5130019" y="2346894"/>
            <a:ext cx="483304" cy="504902"/>
            <a:chOff x="1825800" y="1651625"/>
            <a:chExt cx="568125" cy="591775"/>
          </a:xfrm>
        </p:grpSpPr>
        <p:sp>
          <p:nvSpPr>
            <p:cNvPr id="4300" name="Google Shape;4300;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6" name="Google Shape;4306;p8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4311" name="Google Shape;431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5"/>
        <p:cNvGrpSpPr/>
        <p:nvPr/>
      </p:nvGrpSpPr>
      <p:grpSpPr>
        <a:xfrm>
          <a:off x="0" y="0"/>
          <a:ext cx="0" cy="0"/>
          <a:chOff x="0" y="0"/>
          <a:chExt cx="0" cy="0"/>
        </a:xfrm>
      </p:grpSpPr>
      <p:grpSp>
        <p:nvGrpSpPr>
          <p:cNvPr id="4316" name="Google Shape;4316;p83"/>
          <p:cNvGrpSpPr/>
          <p:nvPr/>
        </p:nvGrpSpPr>
        <p:grpSpPr>
          <a:xfrm>
            <a:off x="722058" y="957091"/>
            <a:ext cx="2492868" cy="1379876"/>
            <a:chOff x="2654821" y="2311071"/>
            <a:chExt cx="2279715" cy="1262120"/>
          </a:xfrm>
        </p:grpSpPr>
        <p:grpSp>
          <p:nvGrpSpPr>
            <p:cNvPr id="4317" name="Google Shape;4317;p83"/>
            <p:cNvGrpSpPr/>
            <p:nvPr/>
          </p:nvGrpSpPr>
          <p:grpSpPr>
            <a:xfrm>
              <a:off x="4034269" y="2840745"/>
              <a:ext cx="40212" cy="36437"/>
              <a:chOff x="4293400" y="2574725"/>
              <a:chExt cx="84425" cy="80100"/>
            </a:xfrm>
          </p:grpSpPr>
          <p:sp>
            <p:nvSpPr>
              <p:cNvPr id="4318" name="Google Shape;4318;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319" name="Google Shape;4319;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83"/>
            <p:cNvGrpSpPr/>
            <p:nvPr/>
          </p:nvGrpSpPr>
          <p:grpSpPr>
            <a:xfrm>
              <a:off x="3894606" y="2334874"/>
              <a:ext cx="913198" cy="518984"/>
              <a:chOff x="4000175" y="1462675"/>
              <a:chExt cx="1917275" cy="1140875"/>
            </a:xfrm>
          </p:grpSpPr>
          <p:sp>
            <p:nvSpPr>
              <p:cNvPr id="4321" name="Google Shape;4321;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22" name="Google Shape;4322;p83"/>
              <p:cNvGrpSpPr/>
              <p:nvPr/>
            </p:nvGrpSpPr>
            <p:grpSpPr>
              <a:xfrm>
                <a:off x="4000175" y="1462675"/>
                <a:ext cx="1917275" cy="1140875"/>
                <a:chOff x="4000175" y="1462675"/>
                <a:chExt cx="1917275" cy="1140875"/>
              </a:xfrm>
            </p:grpSpPr>
            <p:sp>
              <p:nvSpPr>
                <p:cNvPr id="4323" name="Google Shape;4323;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24" name="Google Shape;4324;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28" name="Google Shape;4328;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3"/>
            <p:cNvGrpSpPr/>
            <p:nvPr/>
          </p:nvGrpSpPr>
          <p:grpSpPr>
            <a:xfrm>
              <a:off x="3875768" y="2846704"/>
              <a:ext cx="44796" cy="47366"/>
              <a:chOff x="3960625" y="2587825"/>
              <a:chExt cx="94050" cy="104125"/>
            </a:xfrm>
          </p:grpSpPr>
          <p:sp>
            <p:nvSpPr>
              <p:cNvPr id="4330" name="Google Shape;4330;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31" name="Google Shape;4331;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83"/>
            <p:cNvGrpSpPr/>
            <p:nvPr/>
          </p:nvGrpSpPr>
          <p:grpSpPr>
            <a:xfrm>
              <a:off x="3782759" y="2807162"/>
              <a:ext cx="82686" cy="85487"/>
              <a:chOff x="3765350" y="2500900"/>
              <a:chExt cx="173600" cy="187925"/>
            </a:xfrm>
          </p:grpSpPr>
          <p:sp>
            <p:nvSpPr>
              <p:cNvPr id="4333" name="Google Shape;4333;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34" name="Google Shape;4334;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3"/>
            <p:cNvGrpSpPr/>
            <p:nvPr/>
          </p:nvGrpSpPr>
          <p:grpSpPr>
            <a:xfrm>
              <a:off x="3775674" y="2798496"/>
              <a:ext cx="40545" cy="23564"/>
              <a:chOff x="3750475" y="2481850"/>
              <a:chExt cx="85125" cy="51800"/>
            </a:xfrm>
          </p:grpSpPr>
          <p:sp>
            <p:nvSpPr>
              <p:cNvPr id="4340" name="Google Shape;4340;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42" name="Google Shape;4342;p83"/>
            <p:cNvGrpSpPr/>
            <p:nvPr/>
          </p:nvGrpSpPr>
          <p:grpSpPr>
            <a:xfrm>
              <a:off x="3716946" y="2776024"/>
              <a:ext cx="81971" cy="76912"/>
              <a:chOff x="3627175" y="2432450"/>
              <a:chExt cx="172100" cy="169075"/>
            </a:xfrm>
          </p:grpSpPr>
          <p:sp>
            <p:nvSpPr>
              <p:cNvPr id="4343" name="Google Shape;4343;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45" name="Google Shape;4345;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46" name="Google Shape;4346;p83"/>
            <p:cNvGrpSpPr/>
            <p:nvPr/>
          </p:nvGrpSpPr>
          <p:grpSpPr>
            <a:xfrm>
              <a:off x="3685682" y="2845624"/>
              <a:ext cx="29311" cy="45055"/>
              <a:chOff x="3561536" y="2585450"/>
              <a:chExt cx="61539" cy="99045"/>
            </a:xfrm>
          </p:grpSpPr>
          <p:sp>
            <p:nvSpPr>
              <p:cNvPr id="4347" name="Google Shape;4347;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49" name="Google Shape;4349;p83"/>
            <p:cNvGrpSpPr/>
            <p:nvPr/>
          </p:nvGrpSpPr>
          <p:grpSpPr>
            <a:xfrm>
              <a:off x="3849905" y="2572252"/>
              <a:ext cx="74339" cy="119559"/>
              <a:chOff x="3906325" y="1984500"/>
              <a:chExt cx="156075" cy="262825"/>
            </a:xfrm>
          </p:grpSpPr>
          <p:sp>
            <p:nvSpPr>
              <p:cNvPr id="4350" name="Google Shape;4350;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51" name="Google Shape;4351;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3"/>
            <p:cNvGrpSpPr/>
            <p:nvPr/>
          </p:nvGrpSpPr>
          <p:grpSpPr>
            <a:xfrm>
              <a:off x="2654821" y="2414345"/>
              <a:ext cx="667570" cy="558731"/>
              <a:chOff x="1397225" y="1637375"/>
              <a:chExt cx="1401575" cy="1228250"/>
            </a:xfrm>
          </p:grpSpPr>
          <p:sp>
            <p:nvSpPr>
              <p:cNvPr id="4353" name="Google Shape;4353;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54" name="Google Shape;4354;p83"/>
              <p:cNvGrpSpPr/>
              <p:nvPr/>
            </p:nvGrpSpPr>
            <p:grpSpPr>
              <a:xfrm>
                <a:off x="1397225" y="1637375"/>
                <a:ext cx="1398775" cy="1228250"/>
                <a:chOff x="1397225" y="1637375"/>
                <a:chExt cx="1398775" cy="1228250"/>
              </a:xfrm>
            </p:grpSpPr>
            <p:sp>
              <p:nvSpPr>
                <p:cNvPr id="4355" name="Google Shape;4355;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7" name="Google Shape;4357;p83"/>
            <p:cNvGrpSpPr/>
            <p:nvPr/>
          </p:nvGrpSpPr>
          <p:grpSpPr>
            <a:xfrm>
              <a:off x="3230417" y="3103734"/>
              <a:ext cx="282982" cy="280332"/>
              <a:chOff x="2605700" y="3152850"/>
              <a:chExt cx="594125" cy="616250"/>
            </a:xfrm>
          </p:grpSpPr>
          <p:sp>
            <p:nvSpPr>
              <p:cNvPr id="4358" name="Google Shape;4358;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59" name="Google Shape;4359;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360" name="Google Shape;4360;p83"/>
            <p:cNvGrpSpPr/>
            <p:nvPr/>
          </p:nvGrpSpPr>
          <p:grpSpPr>
            <a:xfrm>
              <a:off x="3265985" y="3226989"/>
              <a:ext cx="87151" cy="346202"/>
              <a:chOff x="2680375" y="3423800"/>
              <a:chExt cx="182975" cy="761050"/>
            </a:xfrm>
          </p:grpSpPr>
          <p:sp>
            <p:nvSpPr>
              <p:cNvPr id="4361" name="Google Shape;4361;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62" name="Google Shape;4362;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3"/>
            <p:cNvGrpSpPr/>
            <p:nvPr/>
          </p:nvGrpSpPr>
          <p:grpSpPr>
            <a:xfrm>
              <a:off x="3855466" y="3289811"/>
              <a:ext cx="112514" cy="94210"/>
              <a:chOff x="3918000" y="3561900"/>
              <a:chExt cx="236225" cy="207100"/>
            </a:xfrm>
          </p:grpSpPr>
          <p:sp>
            <p:nvSpPr>
              <p:cNvPr id="4364" name="Google Shape;4364;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65" name="Google Shape;4365;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6" name="Google Shape;4366;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369" name="Google Shape;4369;p83"/>
            <p:cNvGrpSpPr/>
            <p:nvPr/>
          </p:nvGrpSpPr>
          <p:grpSpPr>
            <a:xfrm>
              <a:off x="2905224" y="2311071"/>
              <a:ext cx="596721" cy="528992"/>
              <a:chOff x="1922950" y="1410350"/>
              <a:chExt cx="1252825" cy="1162875"/>
            </a:xfrm>
          </p:grpSpPr>
          <p:sp>
            <p:nvSpPr>
              <p:cNvPr id="4370" name="Google Shape;4370;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386" name="Google Shape;4386;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6" name="Google Shape;4406;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07" name="Google Shape;4407;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83"/>
            <p:cNvGrpSpPr/>
            <p:nvPr/>
          </p:nvGrpSpPr>
          <p:grpSpPr>
            <a:xfrm>
              <a:off x="3280929" y="3294542"/>
              <a:ext cx="109894" cy="272224"/>
              <a:chOff x="2711750" y="3572300"/>
              <a:chExt cx="230725" cy="598425"/>
            </a:xfrm>
          </p:grpSpPr>
          <p:sp>
            <p:nvSpPr>
              <p:cNvPr id="4409" name="Google Shape;4409;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1" name="Google Shape;4411;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3"/>
            <p:cNvGrpSpPr/>
            <p:nvPr/>
          </p:nvGrpSpPr>
          <p:grpSpPr>
            <a:xfrm>
              <a:off x="3790439" y="2408636"/>
              <a:ext cx="73017" cy="75684"/>
              <a:chOff x="3781475" y="1624825"/>
              <a:chExt cx="153300" cy="166375"/>
            </a:xfrm>
          </p:grpSpPr>
          <p:sp>
            <p:nvSpPr>
              <p:cNvPr id="4413" name="Google Shape;4413;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3"/>
            <p:cNvGrpSpPr/>
            <p:nvPr/>
          </p:nvGrpSpPr>
          <p:grpSpPr>
            <a:xfrm>
              <a:off x="4403342" y="3107749"/>
              <a:ext cx="316680" cy="101374"/>
              <a:chOff x="5068275" y="3161675"/>
              <a:chExt cx="664875" cy="222850"/>
            </a:xfrm>
          </p:grpSpPr>
          <p:sp>
            <p:nvSpPr>
              <p:cNvPr id="4425" name="Google Shape;4425;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83"/>
            <p:cNvGrpSpPr/>
            <p:nvPr/>
          </p:nvGrpSpPr>
          <p:grpSpPr>
            <a:xfrm>
              <a:off x="3697513" y="2707266"/>
              <a:ext cx="59549" cy="79733"/>
              <a:chOff x="3586375" y="2281300"/>
              <a:chExt cx="125025" cy="175275"/>
            </a:xfrm>
          </p:grpSpPr>
          <p:sp>
            <p:nvSpPr>
              <p:cNvPr id="4459" name="Google Shape;4459;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83"/>
            <p:cNvGrpSpPr/>
            <p:nvPr/>
          </p:nvGrpSpPr>
          <p:grpSpPr>
            <a:xfrm>
              <a:off x="4513224" y="3221724"/>
              <a:ext cx="274563" cy="280321"/>
              <a:chOff x="5298975" y="3412225"/>
              <a:chExt cx="576450" cy="616225"/>
            </a:xfrm>
          </p:grpSpPr>
          <p:sp>
            <p:nvSpPr>
              <p:cNvPr id="4463" name="Google Shape;4463;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64" name="Google Shape;4464;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83"/>
            <p:cNvGrpSpPr/>
            <p:nvPr/>
          </p:nvGrpSpPr>
          <p:grpSpPr>
            <a:xfrm>
              <a:off x="4824403" y="3421846"/>
              <a:ext cx="110132" cy="130647"/>
              <a:chOff x="5952300" y="3852150"/>
              <a:chExt cx="231225" cy="287200"/>
            </a:xfrm>
          </p:grpSpPr>
          <p:sp>
            <p:nvSpPr>
              <p:cNvPr id="4466" name="Google Shape;4466;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8" name="Google Shape;4468;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83"/>
            <p:cNvGrpSpPr/>
            <p:nvPr/>
          </p:nvGrpSpPr>
          <p:grpSpPr>
            <a:xfrm>
              <a:off x="4295710" y="3079670"/>
              <a:ext cx="14968" cy="27135"/>
              <a:chOff x="4842300" y="3099950"/>
              <a:chExt cx="31425" cy="59650"/>
            </a:xfrm>
          </p:grpSpPr>
          <p:sp>
            <p:nvSpPr>
              <p:cNvPr id="4477" name="Google Shape;4477;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3"/>
            <p:cNvGrpSpPr/>
            <p:nvPr/>
          </p:nvGrpSpPr>
          <p:grpSpPr>
            <a:xfrm>
              <a:off x="3831056" y="2816010"/>
              <a:ext cx="37378" cy="27612"/>
              <a:chOff x="3866750" y="2520350"/>
              <a:chExt cx="78475" cy="60700"/>
            </a:xfrm>
          </p:grpSpPr>
          <p:sp>
            <p:nvSpPr>
              <p:cNvPr id="4490" name="Google Shape;4490;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4" name="Google Shape;4494;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11" name="Google Shape;4511;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23" name="Google Shape;4523;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83"/>
            <p:cNvGrpSpPr/>
            <p:nvPr/>
          </p:nvGrpSpPr>
          <p:grpSpPr>
            <a:xfrm>
              <a:off x="3632736" y="3051591"/>
              <a:ext cx="63288" cy="45217"/>
              <a:chOff x="3450375" y="3038225"/>
              <a:chExt cx="132875" cy="99400"/>
            </a:xfrm>
          </p:grpSpPr>
          <p:sp>
            <p:nvSpPr>
              <p:cNvPr id="4537" name="Google Shape;4537;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48" name="Google Shape;4548;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58" name="Google Shape;4558;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64" name="Google Shape;4564;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3"/>
          <p:cNvGrpSpPr/>
          <p:nvPr/>
        </p:nvGrpSpPr>
        <p:grpSpPr>
          <a:xfrm>
            <a:off x="3530618" y="1021765"/>
            <a:ext cx="2078182" cy="1366558"/>
            <a:chOff x="235800" y="830650"/>
            <a:chExt cx="6978450" cy="4588844"/>
          </a:xfrm>
        </p:grpSpPr>
        <p:sp>
          <p:nvSpPr>
            <p:cNvPr id="4575" name="Google Shape;4575;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3"/>
          <p:cNvGrpSpPr/>
          <p:nvPr/>
        </p:nvGrpSpPr>
        <p:grpSpPr>
          <a:xfrm>
            <a:off x="719115" y="2852867"/>
            <a:ext cx="2622876" cy="1333540"/>
            <a:chOff x="238125" y="1038125"/>
            <a:chExt cx="7146800" cy="3633625"/>
          </a:xfrm>
        </p:grpSpPr>
        <p:sp>
          <p:nvSpPr>
            <p:cNvPr id="4582" name="Google Shape;4582;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3"/>
          <p:cNvGrpSpPr/>
          <p:nvPr/>
        </p:nvGrpSpPr>
        <p:grpSpPr>
          <a:xfrm>
            <a:off x="5834043" y="994977"/>
            <a:ext cx="2590840" cy="1380235"/>
            <a:chOff x="233350" y="949250"/>
            <a:chExt cx="7137300" cy="3802300"/>
          </a:xfrm>
        </p:grpSpPr>
        <p:sp>
          <p:nvSpPr>
            <p:cNvPr id="6155" name="Google Shape;6155;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3"/>
          <p:cNvGrpSpPr/>
          <p:nvPr/>
        </p:nvGrpSpPr>
        <p:grpSpPr>
          <a:xfrm>
            <a:off x="7648472" y="3039750"/>
            <a:ext cx="104231" cy="320340"/>
            <a:chOff x="7564426" y="3224343"/>
            <a:chExt cx="119985" cy="368801"/>
          </a:xfrm>
        </p:grpSpPr>
        <p:sp>
          <p:nvSpPr>
            <p:cNvPr id="6207" name="Google Shape;6207;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3"/>
          <p:cNvGrpSpPr/>
          <p:nvPr/>
        </p:nvGrpSpPr>
        <p:grpSpPr>
          <a:xfrm>
            <a:off x="7347961" y="3033852"/>
            <a:ext cx="189489" cy="332132"/>
            <a:chOff x="8370831" y="3202002"/>
            <a:chExt cx="218129" cy="382376"/>
          </a:xfrm>
        </p:grpSpPr>
        <p:sp>
          <p:nvSpPr>
            <p:cNvPr id="6210" name="Google Shape;6210;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3"/>
          <p:cNvGrpSpPr/>
          <p:nvPr/>
        </p:nvGrpSpPr>
        <p:grpSpPr>
          <a:xfrm>
            <a:off x="8071350" y="3444984"/>
            <a:ext cx="309429" cy="267000"/>
            <a:chOff x="6742064" y="3750480"/>
            <a:chExt cx="399315" cy="344560"/>
          </a:xfrm>
        </p:grpSpPr>
        <p:sp>
          <p:nvSpPr>
            <p:cNvPr id="6213" name="Google Shape;6213;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3"/>
          <p:cNvGrpSpPr/>
          <p:nvPr/>
        </p:nvGrpSpPr>
        <p:grpSpPr>
          <a:xfrm>
            <a:off x="7610369" y="3796031"/>
            <a:ext cx="180437" cy="281608"/>
            <a:chOff x="7248525" y="3739696"/>
            <a:chExt cx="230531" cy="359790"/>
          </a:xfrm>
        </p:grpSpPr>
        <p:sp>
          <p:nvSpPr>
            <p:cNvPr id="6216" name="Google Shape;6216;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3"/>
          <p:cNvGrpSpPr/>
          <p:nvPr/>
        </p:nvGrpSpPr>
        <p:grpSpPr>
          <a:xfrm>
            <a:off x="7856288" y="3439255"/>
            <a:ext cx="162896" cy="278710"/>
            <a:chOff x="7601242" y="3729267"/>
            <a:chExt cx="222566" cy="380803"/>
          </a:xfrm>
        </p:grpSpPr>
        <p:sp>
          <p:nvSpPr>
            <p:cNvPr id="6219" name="Google Shape;6219;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3"/>
          <p:cNvGrpSpPr/>
          <p:nvPr/>
        </p:nvGrpSpPr>
        <p:grpSpPr>
          <a:xfrm>
            <a:off x="7345934" y="3440396"/>
            <a:ext cx="193543" cy="275990"/>
            <a:chOff x="8304647" y="3738687"/>
            <a:chExt cx="225076" cy="320956"/>
          </a:xfrm>
        </p:grpSpPr>
        <p:sp>
          <p:nvSpPr>
            <p:cNvPr id="6223" name="Google Shape;6223;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3"/>
          <p:cNvGrpSpPr/>
          <p:nvPr/>
        </p:nvGrpSpPr>
        <p:grpSpPr>
          <a:xfrm>
            <a:off x="7618426" y="3440396"/>
            <a:ext cx="178492" cy="275990"/>
            <a:chOff x="8615101" y="3738687"/>
            <a:chExt cx="207573" cy="320956"/>
          </a:xfrm>
        </p:grpSpPr>
        <p:sp>
          <p:nvSpPr>
            <p:cNvPr id="6227" name="Google Shape;6227;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8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3"/>
          <p:cNvGrpSpPr/>
          <p:nvPr/>
        </p:nvGrpSpPr>
        <p:grpSpPr>
          <a:xfrm>
            <a:off x="6013131" y="3561884"/>
            <a:ext cx="557670" cy="511283"/>
            <a:chOff x="6015419" y="3716859"/>
            <a:chExt cx="557671" cy="511283"/>
          </a:xfrm>
        </p:grpSpPr>
        <p:sp>
          <p:nvSpPr>
            <p:cNvPr id="6232" name="Google Shape;6232;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3"/>
            <p:cNvGrpSpPr/>
            <p:nvPr/>
          </p:nvGrpSpPr>
          <p:grpSpPr>
            <a:xfrm>
              <a:off x="6036094" y="3716980"/>
              <a:ext cx="529860" cy="510468"/>
              <a:chOff x="6036094" y="3716980"/>
              <a:chExt cx="529860" cy="510468"/>
            </a:xfrm>
          </p:grpSpPr>
          <p:sp>
            <p:nvSpPr>
              <p:cNvPr id="6234" name="Google Shape;6234;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83"/>
          <p:cNvGrpSpPr/>
          <p:nvPr/>
        </p:nvGrpSpPr>
        <p:grpSpPr>
          <a:xfrm>
            <a:off x="6642016" y="2918653"/>
            <a:ext cx="576302" cy="511871"/>
            <a:chOff x="6644304" y="3073628"/>
            <a:chExt cx="576302" cy="511871"/>
          </a:xfrm>
        </p:grpSpPr>
        <p:sp>
          <p:nvSpPr>
            <p:cNvPr id="6245" name="Google Shape;6245;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83"/>
            <p:cNvGrpSpPr/>
            <p:nvPr/>
          </p:nvGrpSpPr>
          <p:grpSpPr>
            <a:xfrm>
              <a:off x="6712169" y="3085440"/>
              <a:ext cx="481622" cy="494913"/>
              <a:chOff x="6712169" y="3085440"/>
              <a:chExt cx="481622" cy="494913"/>
            </a:xfrm>
          </p:grpSpPr>
          <p:sp>
            <p:nvSpPr>
              <p:cNvPr id="6247" name="Google Shape;6247;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8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3"/>
          <p:cNvGrpSpPr/>
          <p:nvPr/>
        </p:nvGrpSpPr>
        <p:grpSpPr>
          <a:xfrm>
            <a:off x="6649867" y="3561648"/>
            <a:ext cx="560631" cy="511352"/>
            <a:chOff x="6652154" y="3716623"/>
            <a:chExt cx="560631" cy="511352"/>
          </a:xfrm>
        </p:grpSpPr>
        <p:sp>
          <p:nvSpPr>
            <p:cNvPr id="6257" name="Google Shape;6257;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83"/>
            <p:cNvGrpSpPr/>
            <p:nvPr/>
          </p:nvGrpSpPr>
          <p:grpSpPr>
            <a:xfrm>
              <a:off x="6669657" y="3716715"/>
              <a:ext cx="466779" cy="464290"/>
              <a:chOff x="6669657" y="3716715"/>
              <a:chExt cx="466779" cy="464290"/>
            </a:xfrm>
          </p:grpSpPr>
          <p:sp>
            <p:nvSpPr>
              <p:cNvPr id="6259" name="Google Shape;6259;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2" name="Google Shape;6272;p83"/>
          <p:cNvGrpSpPr/>
          <p:nvPr/>
        </p:nvGrpSpPr>
        <p:grpSpPr>
          <a:xfrm>
            <a:off x="7843958" y="3843056"/>
            <a:ext cx="187557" cy="187557"/>
            <a:chOff x="8565775" y="671075"/>
            <a:chExt cx="441000" cy="441000"/>
          </a:xfrm>
        </p:grpSpPr>
        <p:sp>
          <p:nvSpPr>
            <p:cNvPr id="6273" name="Google Shape;6273;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5" name="Google Shape;6275;p8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83"/>
          <p:cNvGrpSpPr/>
          <p:nvPr/>
        </p:nvGrpSpPr>
        <p:grpSpPr>
          <a:xfrm>
            <a:off x="5997813" y="2921275"/>
            <a:ext cx="587871" cy="512373"/>
            <a:chOff x="6000100" y="3076250"/>
            <a:chExt cx="587871" cy="512373"/>
          </a:xfrm>
        </p:grpSpPr>
        <p:sp>
          <p:nvSpPr>
            <p:cNvPr id="6278" name="Google Shape;6278;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83"/>
            <p:cNvGrpSpPr/>
            <p:nvPr/>
          </p:nvGrpSpPr>
          <p:grpSpPr>
            <a:xfrm>
              <a:off x="6031360" y="3076713"/>
              <a:ext cx="539107" cy="480965"/>
              <a:chOff x="6031360" y="3076713"/>
              <a:chExt cx="539107" cy="480965"/>
            </a:xfrm>
          </p:grpSpPr>
          <p:sp>
            <p:nvSpPr>
              <p:cNvPr id="6280" name="Google Shape;6280;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7" name="Google Shape;6287;p83"/>
          <p:cNvGrpSpPr/>
          <p:nvPr/>
        </p:nvGrpSpPr>
        <p:grpSpPr>
          <a:xfrm>
            <a:off x="3574273" y="2854307"/>
            <a:ext cx="2241344" cy="1330656"/>
            <a:chOff x="3597785" y="3065882"/>
            <a:chExt cx="2241344" cy="1330656"/>
          </a:xfrm>
        </p:grpSpPr>
        <p:grpSp>
          <p:nvGrpSpPr>
            <p:cNvPr id="6288" name="Google Shape;6288;p83"/>
            <p:cNvGrpSpPr/>
            <p:nvPr/>
          </p:nvGrpSpPr>
          <p:grpSpPr>
            <a:xfrm>
              <a:off x="5296908" y="3937355"/>
              <a:ext cx="143198" cy="32380"/>
              <a:chOff x="5296908" y="3937355"/>
              <a:chExt cx="143198" cy="32380"/>
            </a:xfrm>
          </p:grpSpPr>
          <p:sp>
            <p:nvSpPr>
              <p:cNvPr id="6289" name="Google Shape;6289;p8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3"/>
              <p:cNvGrpSpPr/>
              <p:nvPr/>
            </p:nvGrpSpPr>
            <p:grpSpPr>
              <a:xfrm>
                <a:off x="5402331" y="3937355"/>
                <a:ext cx="37776" cy="32380"/>
                <a:chOff x="5402331" y="3937355"/>
                <a:chExt cx="37776" cy="32380"/>
              </a:xfrm>
            </p:grpSpPr>
            <p:sp>
              <p:nvSpPr>
                <p:cNvPr id="6291" name="Google Shape;6291;p8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3"/>
              <p:cNvGrpSpPr/>
              <p:nvPr/>
            </p:nvGrpSpPr>
            <p:grpSpPr>
              <a:xfrm>
                <a:off x="5296908" y="3937355"/>
                <a:ext cx="37783" cy="32380"/>
                <a:chOff x="5296908" y="3937355"/>
                <a:chExt cx="37783" cy="32380"/>
              </a:xfrm>
            </p:grpSpPr>
            <p:sp>
              <p:nvSpPr>
                <p:cNvPr id="6294" name="Google Shape;6294;p8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6" name="Google Shape;6296;p83"/>
            <p:cNvGrpSpPr/>
            <p:nvPr/>
          </p:nvGrpSpPr>
          <p:grpSpPr>
            <a:xfrm>
              <a:off x="4724163" y="3119631"/>
              <a:ext cx="120838" cy="84218"/>
              <a:chOff x="4724163" y="3119631"/>
              <a:chExt cx="120838" cy="84218"/>
            </a:xfrm>
          </p:grpSpPr>
          <p:grpSp>
            <p:nvGrpSpPr>
              <p:cNvPr id="6297" name="Google Shape;6297;p83"/>
              <p:cNvGrpSpPr/>
              <p:nvPr/>
            </p:nvGrpSpPr>
            <p:grpSpPr>
              <a:xfrm>
                <a:off x="4746712" y="3132773"/>
                <a:ext cx="86869" cy="56424"/>
                <a:chOff x="4746712" y="3132773"/>
                <a:chExt cx="86869" cy="56424"/>
              </a:xfrm>
            </p:grpSpPr>
            <p:sp>
              <p:nvSpPr>
                <p:cNvPr id="6298" name="Google Shape;6298;p8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3"/>
              <p:cNvGrpSpPr/>
              <p:nvPr/>
            </p:nvGrpSpPr>
            <p:grpSpPr>
              <a:xfrm>
                <a:off x="4773634" y="3143336"/>
                <a:ext cx="37776" cy="32451"/>
                <a:chOff x="4773634" y="3143336"/>
                <a:chExt cx="37776" cy="32451"/>
              </a:xfrm>
            </p:grpSpPr>
            <p:sp>
              <p:nvSpPr>
                <p:cNvPr id="6301" name="Google Shape;6301;p8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3"/>
              <p:cNvGrpSpPr/>
              <p:nvPr/>
            </p:nvGrpSpPr>
            <p:grpSpPr>
              <a:xfrm>
                <a:off x="4724163" y="3131248"/>
                <a:ext cx="37776" cy="32459"/>
                <a:chOff x="4724163" y="3131248"/>
                <a:chExt cx="37776" cy="32459"/>
              </a:xfrm>
            </p:grpSpPr>
            <p:sp>
              <p:nvSpPr>
                <p:cNvPr id="6304" name="Google Shape;6304;p8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3"/>
              <p:cNvGrpSpPr/>
              <p:nvPr/>
            </p:nvGrpSpPr>
            <p:grpSpPr>
              <a:xfrm>
                <a:off x="4755081" y="3176054"/>
                <a:ext cx="32357" cy="27795"/>
                <a:chOff x="4755081" y="3176054"/>
                <a:chExt cx="32357" cy="27795"/>
              </a:xfrm>
            </p:grpSpPr>
            <p:sp>
              <p:nvSpPr>
                <p:cNvPr id="6307" name="Google Shape;6307;p8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3"/>
              <p:cNvGrpSpPr/>
              <p:nvPr/>
            </p:nvGrpSpPr>
            <p:grpSpPr>
              <a:xfrm>
                <a:off x="4812550" y="3119631"/>
                <a:ext cx="32451" cy="27803"/>
                <a:chOff x="4812550" y="3119631"/>
                <a:chExt cx="32451" cy="27803"/>
              </a:xfrm>
            </p:grpSpPr>
            <p:sp>
              <p:nvSpPr>
                <p:cNvPr id="6310" name="Google Shape;6310;p8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3"/>
            <p:cNvGrpSpPr/>
            <p:nvPr/>
          </p:nvGrpSpPr>
          <p:grpSpPr>
            <a:xfrm>
              <a:off x="5382826" y="4027197"/>
              <a:ext cx="268967" cy="250422"/>
              <a:chOff x="5382826" y="4027197"/>
              <a:chExt cx="268967" cy="250422"/>
            </a:xfrm>
          </p:grpSpPr>
          <p:grpSp>
            <p:nvGrpSpPr>
              <p:cNvPr id="6313" name="Google Shape;6313;p83"/>
              <p:cNvGrpSpPr/>
              <p:nvPr/>
            </p:nvGrpSpPr>
            <p:grpSpPr>
              <a:xfrm>
                <a:off x="5405280" y="4042510"/>
                <a:ext cx="237570" cy="218647"/>
                <a:chOff x="5405280" y="4042510"/>
                <a:chExt cx="237570" cy="218647"/>
              </a:xfrm>
            </p:grpSpPr>
            <p:sp>
              <p:nvSpPr>
                <p:cNvPr id="6314" name="Google Shape;6314;p8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3"/>
              <p:cNvGrpSpPr/>
              <p:nvPr/>
            </p:nvGrpSpPr>
            <p:grpSpPr>
              <a:xfrm>
                <a:off x="5382826" y="4125549"/>
                <a:ext cx="37776" cy="32380"/>
                <a:chOff x="5382826" y="4125549"/>
                <a:chExt cx="37776" cy="32380"/>
              </a:xfrm>
            </p:grpSpPr>
            <p:sp>
              <p:nvSpPr>
                <p:cNvPr id="6321" name="Google Shape;6321;p8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3"/>
              <p:cNvGrpSpPr/>
              <p:nvPr/>
            </p:nvGrpSpPr>
            <p:grpSpPr>
              <a:xfrm>
                <a:off x="5475680" y="4195587"/>
                <a:ext cx="37783" cy="32364"/>
                <a:chOff x="5475680" y="4195587"/>
                <a:chExt cx="37783" cy="32364"/>
              </a:xfrm>
            </p:grpSpPr>
            <p:sp>
              <p:nvSpPr>
                <p:cNvPr id="6324" name="Google Shape;6324;p8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3"/>
              <p:cNvGrpSpPr/>
              <p:nvPr/>
            </p:nvGrpSpPr>
            <p:grpSpPr>
              <a:xfrm>
                <a:off x="5532575" y="4027197"/>
                <a:ext cx="33308" cy="32262"/>
                <a:chOff x="5532575" y="4027197"/>
                <a:chExt cx="33308" cy="32262"/>
              </a:xfrm>
            </p:grpSpPr>
            <p:sp>
              <p:nvSpPr>
                <p:cNvPr id="6327" name="Google Shape;6327;p8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3"/>
              <p:cNvGrpSpPr/>
              <p:nvPr/>
            </p:nvGrpSpPr>
            <p:grpSpPr>
              <a:xfrm>
                <a:off x="5590706" y="4245348"/>
                <a:ext cx="33497" cy="32270"/>
                <a:chOff x="5590706" y="4245348"/>
                <a:chExt cx="33497" cy="32270"/>
              </a:xfrm>
            </p:grpSpPr>
            <p:sp>
              <p:nvSpPr>
                <p:cNvPr id="6330" name="Google Shape;6330;p8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3"/>
              <p:cNvGrpSpPr/>
              <p:nvPr/>
            </p:nvGrpSpPr>
            <p:grpSpPr>
              <a:xfrm>
                <a:off x="5618681" y="4109677"/>
                <a:ext cx="33112" cy="32357"/>
                <a:chOff x="5618681" y="4109677"/>
                <a:chExt cx="33112" cy="32357"/>
              </a:xfrm>
            </p:grpSpPr>
            <p:sp>
              <p:nvSpPr>
                <p:cNvPr id="6333" name="Google Shape;6333;p8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3"/>
              <p:cNvGrpSpPr/>
              <p:nvPr/>
            </p:nvGrpSpPr>
            <p:grpSpPr>
              <a:xfrm>
                <a:off x="5479298" y="4128262"/>
                <a:ext cx="31405" cy="26906"/>
                <a:chOff x="5479298" y="4128262"/>
                <a:chExt cx="31405" cy="26906"/>
              </a:xfrm>
            </p:grpSpPr>
            <p:sp>
              <p:nvSpPr>
                <p:cNvPr id="6336" name="Google Shape;6336;p8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3"/>
              <p:cNvGrpSpPr/>
              <p:nvPr/>
            </p:nvGrpSpPr>
            <p:grpSpPr>
              <a:xfrm>
                <a:off x="5582903" y="4180116"/>
                <a:ext cx="31499" cy="26898"/>
                <a:chOff x="5582903" y="4180116"/>
                <a:chExt cx="31499" cy="26898"/>
              </a:xfrm>
            </p:grpSpPr>
            <p:sp>
              <p:nvSpPr>
                <p:cNvPr id="6339" name="Google Shape;6339;p8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1" name="Google Shape;6341;p83"/>
            <p:cNvGrpSpPr/>
            <p:nvPr/>
          </p:nvGrpSpPr>
          <p:grpSpPr>
            <a:xfrm>
              <a:off x="3977681" y="3230323"/>
              <a:ext cx="94584" cy="84085"/>
              <a:chOff x="3977681" y="3230323"/>
              <a:chExt cx="94584" cy="84085"/>
            </a:xfrm>
          </p:grpSpPr>
          <p:grpSp>
            <p:nvGrpSpPr>
              <p:cNvPr id="6342" name="Google Shape;6342;p83"/>
              <p:cNvGrpSpPr/>
              <p:nvPr/>
            </p:nvGrpSpPr>
            <p:grpSpPr>
              <a:xfrm>
                <a:off x="4000135" y="3243041"/>
                <a:ext cx="59570" cy="57186"/>
                <a:chOff x="4000135" y="3243041"/>
                <a:chExt cx="59570" cy="57186"/>
              </a:xfrm>
            </p:grpSpPr>
            <p:sp>
              <p:nvSpPr>
                <p:cNvPr id="6343" name="Google Shape;6343;p8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3"/>
              <p:cNvGrpSpPr/>
              <p:nvPr/>
            </p:nvGrpSpPr>
            <p:grpSpPr>
              <a:xfrm>
                <a:off x="3977681" y="3245872"/>
                <a:ext cx="37783" cy="32380"/>
                <a:chOff x="3977681" y="3245872"/>
                <a:chExt cx="37783" cy="32380"/>
              </a:xfrm>
            </p:grpSpPr>
            <p:sp>
              <p:nvSpPr>
                <p:cNvPr id="6347" name="Google Shape;6347;p8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3"/>
              <p:cNvGrpSpPr/>
              <p:nvPr/>
            </p:nvGrpSpPr>
            <p:grpSpPr>
              <a:xfrm>
                <a:off x="4040860" y="3262672"/>
                <a:ext cx="31405" cy="27001"/>
                <a:chOff x="4040860" y="3262672"/>
                <a:chExt cx="31405" cy="27001"/>
              </a:xfrm>
            </p:grpSpPr>
            <p:sp>
              <p:nvSpPr>
                <p:cNvPr id="6350" name="Google Shape;6350;p8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4021072" y="3230323"/>
                <a:ext cx="31397" cy="26906"/>
                <a:chOff x="4021072" y="3230323"/>
                <a:chExt cx="31397" cy="26906"/>
              </a:xfrm>
            </p:grpSpPr>
            <p:sp>
              <p:nvSpPr>
                <p:cNvPr id="6353" name="Google Shape;6353;p8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3"/>
              <p:cNvGrpSpPr/>
              <p:nvPr/>
            </p:nvGrpSpPr>
            <p:grpSpPr>
              <a:xfrm>
                <a:off x="4001472" y="3287462"/>
                <a:ext cx="31499" cy="26945"/>
                <a:chOff x="4001472" y="3287462"/>
                <a:chExt cx="31499" cy="26945"/>
              </a:xfrm>
            </p:grpSpPr>
            <p:sp>
              <p:nvSpPr>
                <p:cNvPr id="6356" name="Google Shape;6356;p8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8" name="Google Shape;6358;p83"/>
            <p:cNvGrpSpPr/>
            <p:nvPr/>
          </p:nvGrpSpPr>
          <p:grpSpPr>
            <a:xfrm>
              <a:off x="4084715" y="3258865"/>
              <a:ext cx="184961" cy="137268"/>
              <a:chOff x="4084715" y="3258865"/>
              <a:chExt cx="184961" cy="137268"/>
            </a:xfrm>
          </p:grpSpPr>
          <p:grpSp>
            <p:nvGrpSpPr>
              <p:cNvPr id="6359" name="Google Shape;6359;p83"/>
              <p:cNvGrpSpPr/>
              <p:nvPr/>
            </p:nvGrpSpPr>
            <p:grpSpPr>
              <a:xfrm>
                <a:off x="4107453" y="3271583"/>
                <a:ext cx="153470" cy="110275"/>
                <a:chOff x="4107453" y="3271583"/>
                <a:chExt cx="153470" cy="110275"/>
              </a:xfrm>
            </p:grpSpPr>
            <p:sp>
              <p:nvSpPr>
                <p:cNvPr id="6360" name="Google Shape;6360;p8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3"/>
              <p:cNvGrpSpPr/>
              <p:nvPr/>
            </p:nvGrpSpPr>
            <p:grpSpPr>
              <a:xfrm>
                <a:off x="4136947" y="3258865"/>
                <a:ext cx="31499" cy="27001"/>
                <a:chOff x="4136947" y="3258865"/>
                <a:chExt cx="31499" cy="27001"/>
              </a:xfrm>
            </p:grpSpPr>
            <p:sp>
              <p:nvSpPr>
                <p:cNvPr id="6365" name="Google Shape;6365;p8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3"/>
              <p:cNvGrpSpPr/>
              <p:nvPr/>
            </p:nvGrpSpPr>
            <p:grpSpPr>
              <a:xfrm>
                <a:off x="4084715" y="3266478"/>
                <a:ext cx="31468" cy="26898"/>
                <a:chOff x="4084715" y="3266478"/>
                <a:chExt cx="31468" cy="26898"/>
              </a:xfrm>
            </p:grpSpPr>
            <p:sp>
              <p:nvSpPr>
                <p:cNvPr id="6368" name="Google Shape;6368;p8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3"/>
              <p:cNvGrpSpPr/>
              <p:nvPr/>
            </p:nvGrpSpPr>
            <p:grpSpPr>
              <a:xfrm>
                <a:off x="4159213" y="3279849"/>
                <a:ext cx="31405" cy="26945"/>
                <a:chOff x="4159213" y="3279849"/>
                <a:chExt cx="31405" cy="26945"/>
              </a:xfrm>
            </p:grpSpPr>
            <p:sp>
              <p:nvSpPr>
                <p:cNvPr id="6371" name="Google Shape;6371;p8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3"/>
              <p:cNvGrpSpPr/>
              <p:nvPr/>
            </p:nvGrpSpPr>
            <p:grpSpPr>
              <a:xfrm>
                <a:off x="4201550" y="3266502"/>
                <a:ext cx="31405" cy="26883"/>
                <a:chOff x="4201550" y="3266502"/>
                <a:chExt cx="31405" cy="26883"/>
              </a:xfrm>
            </p:grpSpPr>
            <p:sp>
              <p:nvSpPr>
                <p:cNvPr id="6374" name="Google Shape;6374;p8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3"/>
              <p:cNvGrpSpPr/>
              <p:nvPr/>
            </p:nvGrpSpPr>
            <p:grpSpPr>
              <a:xfrm>
                <a:off x="4201550" y="3338278"/>
                <a:ext cx="31405" cy="26930"/>
                <a:chOff x="4201550" y="3338278"/>
                <a:chExt cx="31405" cy="26930"/>
              </a:xfrm>
            </p:grpSpPr>
            <p:sp>
              <p:nvSpPr>
                <p:cNvPr id="6377" name="Google Shape;6377;p8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4238272" y="3369132"/>
                <a:ext cx="31405" cy="27001"/>
                <a:chOff x="4238272" y="3369132"/>
                <a:chExt cx="31405" cy="27001"/>
              </a:xfrm>
            </p:grpSpPr>
            <p:sp>
              <p:nvSpPr>
                <p:cNvPr id="6380" name="Google Shape;6380;p8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2" name="Google Shape;6382;p83"/>
            <p:cNvGrpSpPr/>
            <p:nvPr/>
          </p:nvGrpSpPr>
          <p:grpSpPr>
            <a:xfrm>
              <a:off x="4068639" y="3200169"/>
              <a:ext cx="77643" cy="37272"/>
              <a:chOff x="4068639" y="3200169"/>
              <a:chExt cx="77643" cy="37272"/>
            </a:xfrm>
          </p:grpSpPr>
          <p:sp>
            <p:nvSpPr>
              <p:cNvPr id="6383" name="Google Shape;6383;p8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83"/>
              <p:cNvGrpSpPr/>
              <p:nvPr/>
            </p:nvGrpSpPr>
            <p:grpSpPr>
              <a:xfrm>
                <a:off x="4114878" y="3200169"/>
                <a:ext cx="31405" cy="26993"/>
                <a:chOff x="4114878" y="3200169"/>
                <a:chExt cx="31405" cy="26993"/>
              </a:xfrm>
            </p:grpSpPr>
            <p:sp>
              <p:nvSpPr>
                <p:cNvPr id="6385" name="Google Shape;6385;p8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3"/>
              <p:cNvGrpSpPr/>
              <p:nvPr/>
            </p:nvGrpSpPr>
            <p:grpSpPr>
              <a:xfrm>
                <a:off x="4068639" y="3210535"/>
                <a:ext cx="31499" cy="26906"/>
                <a:chOff x="4068639" y="3210535"/>
                <a:chExt cx="31499" cy="26906"/>
              </a:xfrm>
            </p:grpSpPr>
            <p:sp>
              <p:nvSpPr>
                <p:cNvPr id="6388" name="Google Shape;6388;p8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0" name="Google Shape;6390;p83"/>
            <p:cNvGrpSpPr/>
            <p:nvPr/>
          </p:nvGrpSpPr>
          <p:grpSpPr>
            <a:xfrm>
              <a:off x="3869702" y="3066935"/>
              <a:ext cx="382664" cy="190294"/>
              <a:chOff x="3869702" y="3066935"/>
              <a:chExt cx="382664" cy="190294"/>
            </a:xfrm>
          </p:grpSpPr>
          <p:grpSp>
            <p:nvGrpSpPr>
              <p:cNvPr id="6391" name="Google Shape;6391;p83"/>
              <p:cNvGrpSpPr/>
              <p:nvPr/>
            </p:nvGrpSpPr>
            <p:grpSpPr>
              <a:xfrm>
                <a:off x="3888633" y="3082351"/>
                <a:ext cx="351172" cy="160698"/>
                <a:chOff x="3888633" y="3082351"/>
                <a:chExt cx="351172" cy="160698"/>
              </a:xfrm>
            </p:grpSpPr>
            <p:sp>
              <p:nvSpPr>
                <p:cNvPr id="6392" name="Google Shape;6392;p8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4143703" y="3066935"/>
                <a:ext cx="37783" cy="32357"/>
                <a:chOff x="4143703" y="3066935"/>
                <a:chExt cx="37783" cy="32357"/>
              </a:xfrm>
            </p:grpSpPr>
            <p:sp>
              <p:nvSpPr>
                <p:cNvPr id="6399" name="Google Shape;6399;p8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3"/>
              <p:cNvGrpSpPr/>
              <p:nvPr/>
            </p:nvGrpSpPr>
            <p:grpSpPr>
              <a:xfrm>
                <a:off x="4044565" y="3103563"/>
                <a:ext cx="37783" cy="32451"/>
                <a:chOff x="4044565" y="3103563"/>
                <a:chExt cx="37783" cy="32451"/>
              </a:xfrm>
            </p:grpSpPr>
            <p:sp>
              <p:nvSpPr>
                <p:cNvPr id="6402" name="Google Shape;6402;p8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3"/>
              <p:cNvGrpSpPr/>
              <p:nvPr/>
            </p:nvGrpSpPr>
            <p:grpSpPr>
              <a:xfrm>
                <a:off x="4017454" y="3188237"/>
                <a:ext cx="37776" cy="32357"/>
                <a:chOff x="4017454" y="3188237"/>
                <a:chExt cx="37776" cy="32357"/>
              </a:xfrm>
            </p:grpSpPr>
            <p:sp>
              <p:nvSpPr>
                <p:cNvPr id="6405" name="Google Shape;6405;p8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3921548" y="3157509"/>
                <a:ext cx="37783" cy="32357"/>
                <a:chOff x="3921548" y="3157509"/>
                <a:chExt cx="37783" cy="32357"/>
              </a:xfrm>
            </p:grpSpPr>
            <p:sp>
              <p:nvSpPr>
                <p:cNvPr id="6408" name="Google Shape;6408;p8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3"/>
              <p:cNvGrpSpPr/>
              <p:nvPr/>
            </p:nvGrpSpPr>
            <p:grpSpPr>
              <a:xfrm>
                <a:off x="3939056" y="3211620"/>
                <a:ext cx="37783" cy="32380"/>
                <a:chOff x="3939056" y="3211620"/>
                <a:chExt cx="37783" cy="32380"/>
              </a:xfrm>
            </p:grpSpPr>
            <p:sp>
              <p:nvSpPr>
                <p:cNvPr id="6411" name="Google Shape;6411;p8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4176240" y="3136965"/>
                <a:ext cx="31405" cy="26930"/>
                <a:chOff x="4176240" y="3136965"/>
                <a:chExt cx="31405" cy="26930"/>
              </a:xfrm>
            </p:grpSpPr>
            <p:sp>
              <p:nvSpPr>
                <p:cNvPr id="6414" name="Google Shape;6414;p8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3"/>
              <p:cNvGrpSpPr/>
              <p:nvPr/>
            </p:nvGrpSpPr>
            <p:grpSpPr>
              <a:xfrm>
                <a:off x="4133148" y="3152593"/>
                <a:ext cx="31499" cy="27001"/>
                <a:chOff x="4133148" y="3152593"/>
                <a:chExt cx="31499" cy="27001"/>
              </a:xfrm>
            </p:grpSpPr>
            <p:sp>
              <p:nvSpPr>
                <p:cNvPr id="6417" name="Google Shape;6417;p8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3"/>
              <p:cNvGrpSpPr/>
              <p:nvPr/>
            </p:nvGrpSpPr>
            <p:grpSpPr>
              <a:xfrm>
                <a:off x="4220866" y="3073534"/>
                <a:ext cx="31499" cy="26898"/>
                <a:chOff x="4220866" y="3073534"/>
                <a:chExt cx="31499" cy="26898"/>
              </a:xfrm>
            </p:grpSpPr>
            <p:sp>
              <p:nvSpPr>
                <p:cNvPr id="6420" name="Google Shape;6420;p8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3869702" y="3230323"/>
                <a:ext cx="31499" cy="26906"/>
                <a:chOff x="3869702" y="3230323"/>
                <a:chExt cx="31499" cy="26906"/>
              </a:xfrm>
            </p:grpSpPr>
            <p:sp>
              <p:nvSpPr>
                <p:cNvPr id="6423" name="Google Shape;6423;p8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83"/>
            <p:cNvGrpSpPr/>
            <p:nvPr/>
          </p:nvGrpSpPr>
          <p:grpSpPr>
            <a:xfrm>
              <a:off x="4271383" y="3065882"/>
              <a:ext cx="304556" cy="341663"/>
              <a:chOff x="4271383" y="3065882"/>
              <a:chExt cx="304556" cy="341663"/>
            </a:xfrm>
          </p:grpSpPr>
          <p:grpSp>
            <p:nvGrpSpPr>
              <p:cNvPr id="6426" name="Google Shape;6426;p83"/>
              <p:cNvGrpSpPr/>
              <p:nvPr/>
            </p:nvGrpSpPr>
            <p:grpSpPr>
              <a:xfrm>
                <a:off x="4293838" y="3078639"/>
                <a:ext cx="269353" cy="311973"/>
                <a:chOff x="4293838" y="3078639"/>
                <a:chExt cx="269353" cy="311973"/>
              </a:xfrm>
            </p:grpSpPr>
            <p:sp>
              <p:nvSpPr>
                <p:cNvPr id="6427" name="Google Shape;6427;p8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3"/>
              <p:cNvGrpSpPr/>
              <p:nvPr/>
            </p:nvGrpSpPr>
            <p:grpSpPr>
              <a:xfrm>
                <a:off x="4538164" y="3342061"/>
                <a:ext cx="37776" cy="32380"/>
                <a:chOff x="4538164" y="3342061"/>
                <a:chExt cx="37776" cy="32380"/>
              </a:xfrm>
            </p:grpSpPr>
            <p:sp>
              <p:nvSpPr>
                <p:cNvPr id="6445" name="Google Shape;6445;p8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3"/>
              <p:cNvGrpSpPr/>
              <p:nvPr/>
            </p:nvGrpSpPr>
            <p:grpSpPr>
              <a:xfrm>
                <a:off x="4271383" y="3194742"/>
                <a:ext cx="37783" cy="32420"/>
                <a:chOff x="4271383" y="3194742"/>
                <a:chExt cx="37783" cy="32420"/>
              </a:xfrm>
            </p:grpSpPr>
            <p:sp>
              <p:nvSpPr>
                <p:cNvPr id="6448" name="Google Shape;6448;p8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3"/>
              <p:cNvGrpSpPr/>
              <p:nvPr/>
            </p:nvGrpSpPr>
            <p:grpSpPr>
              <a:xfrm>
                <a:off x="4284416" y="3084058"/>
                <a:ext cx="37783" cy="32357"/>
                <a:chOff x="4284416" y="3084058"/>
                <a:chExt cx="37783" cy="32357"/>
              </a:xfrm>
            </p:grpSpPr>
            <p:sp>
              <p:nvSpPr>
                <p:cNvPr id="6451" name="Google Shape;6451;p8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83"/>
              <p:cNvGrpSpPr/>
              <p:nvPr/>
            </p:nvGrpSpPr>
            <p:grpSpPr>
              <a:xfrm>
                <a:off x="4478697" y="3297561"/>
                <a:ext cx="37776" cy="32451"/>
                <a:chOff x="4478697" y="3297561"/>
                <a:chExt cx="37776" cy="32451"/>
              </a:xfrm>
            </p:grpSpPr>
            <p:sp>
              <p:nvSpPr>
                <p:cNvPr id="6454" name="Google Shape;6454;p8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3"/>
              <p:cNvGrpSpPr/>
              <p:nvPr/>
            </p:nvGrpSpPr>
            <p:grpSpPr>
              <a:xfrm>
                <a:off x="4411813" y="3331711"/>
                <a:ext cx="37776" cy="32451"/>
                <a:chOff x="4411813" y="3331711"/>
                <a:chExt cx="37776" cy="32451"/>
              </a:xfrm>
            </p:grpSpPr>
            <p:sp>
              <p:nvSpPr>
                <p:cNvPr id="6457" name="Google Shape;6457;p8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3"/>
              <p:cNvGrpSpPr/>
              <p:nvPr/>
            </p:nvGrpSpPr>
            <p:grpSpPr>
              <a:xfrm>
                <a:off x="4337984" y="3375188"/>
                <a:ext cx="37776" cy="32357"/>
                <a:chOff x="4337984" y="3375188"/>
                <a:chExt cx="37776" cy="32357"/>
              </a:xfrm>
            </p:grpSpPr>
            <p:sp>
              <p:nvSpPr>
                <p:cNvPr id="6460" name="Google Shape;6460;p8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4494867" y="3090530"/>
                <a:ext cx="37878" cy="32451"/>
                <a:chOff x="4494867" y="3090530"/>
                <a:chExt cx="37878" cy="32451"/>
              </a:xfrm>
            </p:grpSpPr>
            <p:sp>
              <p:nvSpPr>
                <p:cNvPr id="6463" name="Google Shape;6463;p8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3"/>
              <p:cNvGrpSpPr/>
              <p:nvPr/>
            </p:nvGrpSpPr>
            <p:grpSpPr>
              <a:xfrm>
                <a:off x="4525124" y="3207774"/>
                <a:ext cx="37783" cy="32420"/>
                <a:chOff x="4525124" y="3207774"/>
                <a:chExt cx="37783" cy="32420"/>
              </a:xfrm>
            </p:grpSpPr>
            <p:sp>
              <p:nvSpPr>
                <p:cNvPr id="6466" name="Google Shape;6466;p8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4440544" y="3176479"/>
                <a:ext cx="31499" cy="26898"/>
                <a:chOff x="4440544" y="3176479"/>
                <a:chExt cx="31499" cy="26898"/>
              </a:xfrm>
            </p:grpSpPr>
            <p:sp>
              <p:nvSpPr>
                <p:cNvPr id="6469" name="Google Shape;6469;p8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3"/>
              <p:cNvGrpSpPr/>
              <p:nvPr/>
            </p:nvGrpSpPr>
            <p:grpSpPr>
              <a:xfrm>
                <a:off x="4350545" y="3156400"/>
                <a:ext cx="31405" cy="27001"/>
                <a:chOff x="4350545" y="3156400"/>
                <a:chExt cx="31405" cy="27001"/>
              </a:xfrm>
            </p:grpSpPr>
            <p:sp>
              <p:nvSpPr>
                <p:cNvPr id="6472" name="Google Shape;6472;p8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3"/>
              <p:cNvGrpSpPr/>
              <p:nvPr/>
            </p:nvGrpSpPr>
            <p:grpSpPr>
              <a:xfrm>
                <a:off x="4376703" y="3255058"/>
                <a:ext cx="31405" cy="27001"/>
                <a:chOff x="4376703" y="3255058"/>
                <a:chExt cx="31405" cy="27001"/>
              </a:xfrm>
            </p:grpSpPr>
            <p:sp>
              <p:nvSpPr>
                <p:cNvPr id="6475" name="Google Shape;6475;p8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4331322" y="3283656"/>
                <a:ext cx="31405" cy="26945"/>
                <a:chOff x="4331322" y="3283656"/>
                <a:chExt cx="31405" cy="26945"/>
              </a:xfrm>
            </p:grpSpPr>
            <p:sp>
              <p:nvSpPr>
                <p:cNvPr id="6478" name="Google Shape;6478;p8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3"/>
              <p:cNvGrpSpPr/>
              <p:nvPr/>
            </p:nvGrpSpPr>
            <p:grpSpPr>
              <a:xfrm>
                <a:off x="4380510" y="3065882"/>
                <a:ext cx="31405" cy="26938"/>
                <a:chOff x="4380510" y="3065882"/>
                <a:chExt cx="31405" cy="26938"/>
              </a:xfrm>
            </p:grpSpPr>
            <p:sp>
              <p:nvSpPr>
                <p:cNvPr id="6481" name="Google Shape;6481;p8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3" name="Google Shape;6483;p83"/>
            <p:cNvGrpSpPr/>
            <p:nvPr/>
          </p:nvGrpSpPr>
          <p:grpSpPr>
            <a:xfrm>
              <a:off x="4558998" y="3188237"/>
              <a:ext cx="1280131" cy="1052746"/>
              <a:chOff x="4558998" y="3188237"/>
              <a:chExt cx="1280131" cy="1052746"/>
            </a:xfrm>
          </p:grpSpPr>
          <p:sp>
            <p:nvSpPr>
              <p:cNvPr id="6484" name="Google Shape;6484;p8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3"/>
              <p:cNvGrpSpPr/>
              <p:nvPr/>
            </p:nvGrpSpPr>
            <p:grpSpPr>
              <a:xfrm>
                <a:off x="4579164" y="3203653"/>
                <a:ext cx="1244833" cy="1020397"/>
                <a:chOff x="4579164" y="3203653"/>
                <a:chExt cx="1244833" cy="1020397"/>
              </a:xfrm>
            </p:grpSpPr>
            <p:sp>
              <p:nvSpPr>
                <p:cNvPr id="6486" name="Google Shape;6486;p8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83"/>
                <p:cNvGrpSpPr/>
                <p:nvPr/>
              </p:nvGrpSpPr>
              <p:grpSpPr>
                <a:xfrm>
                  <a:off x="4579164" y="3203653"/>
                  <a:ext cx="1244833" cy="1020397"/>
                  <a:chOff x="4579164" y="3203653"/>
                  <a:chExt cx="1244833" cy="1020397"/>
                </a:xfrm>
              </p:grpSpPr>
              <p:sp>
                <p:nvSpPr>
                  <p:cNvPr id="6489" name="Google Shape;6489;p8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83"/>
                  <p:cNvGrpSpPr/>
                  <p:nvPr/>
                </p:nvGrpSpPr>
                <p:grpSpPr>
                  <a:xfrm>
                    <a:off x="4579164" y="3203653"/>
                    <a:ext cx="1244833" cy="1020397"/>
                    <a:chOff x="4579164" y="3203653"/>
                    <a:chExt cx="1244833" cy="1020397"/>
                  </a:xfrm>
                </p:grpSpPr>
                <p:sp>
                  <p:nvSpPr>
                    <p:cNvPr id="6492" name="Google Shape;6492;p8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83"/>
                    <p:cNvGrpSpPr/>
                    <p:nvPr/>
                  </p:nvGrpSpPr>
                  <p:grpSpPr>
                    <a:xfrm>
                      <a:off x="4579164" y="3203653"/>
                      <a:ext cx="1244833" cy="1020397"/>
                      <a:chOff x="4579164" y="3203653"/>
                      <a:chExt cx="1244833" cy="1020397"/>
                    </a:xfrm>
                  </p:grpSpPr>
                  <p:sp>
                    <p:nvSpPr>
                      <p:cNvPr id="6501" name="Google Shape;6501;p8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83"/>
                      <p:cNvGrpSpPr/>
                      <p:nvPr/>
                    </p:nvGrpSpPr>
                    <p:grpSpPr>
                      <a:xfrm>
                        <a:off x="4579164" y="3203653"/>
                        <a:ext cx="1244833" cy="1020397"/>
                        <a:chOff x="4579164" y="3203653"/>
                        <a:chExt cx="1244833" cy="1020397"/>
                      </a:xfrm>
                    </p:grpSpPr>
                    <p:sp>
                      <p:nvSpPr>
                        <p:cNvPr id="6516" name="Google Shape;6516;p8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0" name="Google Shape;6540;p83"/>
                        <p:cNvGrpSpPr/>
                        <p:nvPr/>
                      </p:nvGrpSpPr>
                      <p:grpSpPr>
                        <a:xfrm>
                          <a:off x="4579164" y="3203653"/>
                          <a:ext cx="1244833" cy="1020397"/>
                          <a:chOff x="4579164" y="3203653"/>
                          <a:chExt cx="1244833" cy="1020397"/>
                        </a:xfrm>
                      </p:grpSpPr>
                      <p:sp>
                        <p:nvSpPr>
                          <p:cNvPr id="6541" name="Google Shape;6541;p8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83"/>
                          <p:cNvGrpSpPr/>
                          <p:nvPr/>
                        </p:nvGrpSpPr>
                        <p:grpSpPr>
                          <a:xfrm>
                            <a:off x="4579164" y="3203653"/>
                            <a:ext cx="1244833" cy="1020397"/>
                            <a:chOff x="4579164" y="3203653"/>
                            <a:chExt cx="1244833" cy="1020397"/>
                          </a:xfrm>
                        </p:grpSpPr>
                        <p:sp>
                          <p:nvSpPr>
                            <p:cNvPr id="6543" name="Google Shape;6543;p8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83"/>
                            <p:cNvGrpSpPr/>
                            <p:nvPr/>
                          </p:nvGrpSpPr>
                          <p:grpSpPr>
                            <a:xfrm>
                              <a:off x="4579164" y="3203653"/>
                              <a:ext cx="1244833" cy="1020397"/>
                              <a:chOff x="4579164" y="3203653"/>
                              <a:chExt cx="1244833" cy="1020397"/>
                            </a:xfrm>
                          </p:grpSpPr>
                          <p:sp>
                            <p:nvSpPr>
                              <p:cNvPr id="6551" name="Google Shape;6551;p8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4" name="Google Shape;6564;p83"/>
                              <p:cNvGrpSpPr/>
                              <p:nvPr/>
                            </p:nvGrpSpPr>
                            <p:grpSpPr>
                              <a:xfrm>
                                <a:off x="4579164" y="3203653"/>
                                <a:ext cx="1244833" cy="1020397"/>
                                <a:chOff x="4579164" y="3203653"/>
                                <a:chExt cx="1244833" cy="1020397"/>
                              </a:xfrm>
                            </p:grpSpPr>
                            <p:sp>
                              <p:nvSpPr>
                                <p:cNvPr id="6565" name="Google Shape;6565;p8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83"/>
                                <p:cNvGrpSpPr/>
                                <p:nvPr/>
                              </p:nvGrpSpPr>
                              <p:grpSpPr>
                                <a:xfrm>
                                  <a:off x="4579164" y="3203653"/>
                                  <a:ext cx="1244833" cy="1020397"/>
                                  <a:chOff x="4579164" y="3203653"/>
                                  <a:chExt cx="1244833" cy="1020397"/>
                                </a:xfrm>
                              </p:grpSpPr>
                              <p:sp>
                                <p:nvSpPr>
                                  <p:cNvPr id="6573" name="Google Shape;6573;p8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83"/>
                                  <p:cNvGrpSpPr/>
                                  <p:nvPr/>
                                </p:nvGrpSpPr>
                                <p:grpSpPr>
                                  <a:xfrm>
                                    <a:off x="4579164" y="3203653"/>
                                    <a:ext cx="1244833" cy="1020397"/>
                                    <a:chOff x="4579164" y="3203653"/>
                                    <a:chExt cx="1244833" cy="1020397"/>
                                  </a:xfrm>
                                </p:grpSpPr>
                                <p:sp>
                                  <p:nvSpPr>
                                    <p:cNvPr id="6579" name="Google Shape;6579;p8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83" name="Google Shape;6583;p8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86" name="Google Shape;6586;p8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587" name="Google Shape;6587;p83"/>
              <p:cNvGrpSpPr/>
              <p:nvPr/>
            </p:nvGrpSpPr>
            <p:grpSpPr>
              <a:xfrm>
                <a:off x="4595437" y="3598775"/>
                <a:ext cx="37776" cy="32451"/>
                <a:chOff x="4595437" y="3598775"/>
                <a:chExt cx="37776" cy="32451"/>
              </a:xfrm>
            </p:grpSpPr>
            <p:sp>
              <p:nvSpPr>
                <p:cNvPr id="6588" name="Google Shape;6588;p8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3"/>
              <p:cNvGrpSpPr/>
              <p:nvPr/>
            </p:nvGrpSpPr>
            <p:grpSpPr>
              <a:xfrm>
                <a:off x="4641864" y="3524443"/>
                <a:ext cx="37776" cy="32380"/>
                <a:chOff x="4641864" y="3524443"/>
                <a:chExt cx="37776" cy="32380"/>
              </a:xfrm>
            </p:grpSpPr>
            <p:sp>
              <p:nvSpPr>
                <p:cNvPr id="6591" name="Google Shape;6591;p8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3"/>
              <p:cNvGrpSpPr/>
              <p:nvPr/>
            </p:nvGrpSpPr>
            <p:grpSpPr>
              <a:xfrm>
                <a:off x="4648431" y="3893901"/>
                <a:ext cx="37776" cy="32357"/>
                <a:chOff x="4648431" y="3893901"/>
                <a:chExt cx="37776" cy="32357"/>
              </a:xfrm>
            </p:grpSpPr>
            <p:sp>
              <p:nvSpPr>
                <p:cNvPr id="6594" name="Google Shape;6594;p8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3"/>
              <p:cNvGrpSpPr/>
              <p:nvPr/>
            </p:nvGrpSpPr>
            <p:grpSpPr>
              <a:xfrm>
                <a:off x="4567752" y="3722908"/>
                <a:ext cx="37870" cy="32380"/>
                <a:chOff x="4567752" y="3722908"/>
                <a:chExt cx="37870" cy="32380"/>
              </a:xfrm>
            </p:grpSpPr>
            <p:sp>
              <p:nvSpPr>
                <p:cNvPr id="6597" name="Google Shape;6597;p8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3"/>
              <p:cNvGrpSpPr/>
              <p:nvPr/>
            </p:nvGrpSpPr>
            <p:grpSpPr>
              <a:xfrm>
                <a:off x="4617506" y="3652052"/>
                <a:ext cx="37783" cy="32357"/>
                <a:chOff x="4617506" y="3652052"/>
                <a:chExt cx="37783" cy="32357"/>
              </a:xfrm>
            </p:grpSpPr>
            <p:sp>
              <p:nvSpPr>
                <p:cNvPr id="6600" name="Google Shape;6600;p8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3"/>
              <p:cNvGrpSpPr/>
              <p:nvPr/>
            </p:nvGrpSpPr>
            <p:grpSpPr>
              <a:xfrm>
                <a:off x="4739005" y="3554149"/>
                <a:ext cx="37870" cy="32357"/>
                <a:chOff x="4739005" y="3554149"/>
                <a:chExt cx="37870" cy="32357"/>
              </a:xfrm>
            </p:grpSpPr>
            <p:sp>
              <p:nvSpPr>
                <p:cNvPr id="6603" name="Google Shape;6603;p8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3"/>
              <p:cNvGrpSpPr/>
              <p:nvPr/>
            </p:nvGrpSpPr>
            <p:grpSpPr>
              <a:xfrm>
                <a:off x="4806557" y="3630258"/>
                <a:ext cx="37776" cy="32364"/>
                <a:chOff x="4806557" y="3630258"/>
                <a:chExt cx="37776" cy="32364"/>
              </a:xfrm>
            </p:grpSpPr>
            <p:sp>
              <p:nvSpPr>
                <p:cNvPr id="6606" name="Google Shape;6606;p8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3"/>
              <p:cNvGrpSpPr/>
              <p:nvPr/>
            </p:nvGrpSpPr>
            <p:grpSpPr>
              <a:xfrm>
                <a:off x="4737007" y="4004357"/>
                <a:ext cx="37870" cy="32357"/>
                <a:chOff x="4737007" y="4004357"/>
                <a:chExt cx="37870" cy="32357"/>
              </a:xfrm>
            </p:grpSpPr>
            <p:sp>
              <p:nvSpPr>
                <p:cNvPr id="6609" name="Google Shape;6609;p8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3"/>
              <p:cNvGrpSpPr/>
              <p:nvPr/>
            </p:nvGrpSpPr>
            <p:grpSpPr>
              <a:xfrm>
                <a:off x="4773634" y="4208627"/>
                <a:ext cx="37776" cy="32357"/>
                <a:chOff x="4773634" y="4208627"/>
                <a:chExt cx="37776" cy="32357"/>
              </a:xfrm>
            </p:grpSpPr>
            <p:sp>
              <p:nvSpPr>
                <p:cNvPr id="6612" name="Google Shape;6612;p8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3"/>
              <p:cNvGrpSpPr/>
              <p:nvPr/>
            </p:nvGrpSpPr>
            <p:grpSpPr>
              <a:xfrm>
                <a:off x="4888282" y="4074764"/>
                <a:ext cx="37776" cy="32451"/>
                <a:chOff x="4888282" y="4074764"/>
                <a:chExt cx="37776" cy="32451"/>
              </a:xfrm>
            </p:grpSpPr>
            <p:sp>
              <p:nvSpPr>
                <p:cNvPr id="6615" name="Google Shape;6615;p8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3"/>
              <p:cNvGrpSpPr/>
              <p:nvPr/>
            </p:nvGrpSpPr>
            <p:grpSpPr>
              <a:xfrm>
                <a:off x="4901315" y="3804271"/>
                <a:ext cx="37776" cy="32364"/>
                <a:chOff x="4901315" y="3804271"/>
                <a:chExt cx="37776" cy="32364"/>
              </a:xfrm>
            </p:grpSpPr>
            <p:sp>
              <p:nvSpPr>
                <p:cNvPr id="6618" name="Google Shape;6618;p8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3"/>
              <p:cNvGrpSpPr/>
              <p:nvPr/>
            </p:nvGrpSpPr>
            <p:grpSpPr>
              <a:xfrm>
                <a:off x="4866394" y="3715035"/>
                <a:ext cx="37846" cy="32357"/>
                <a:chOff x="4866394" y="3715035"/>
                <a:chExt cx="37846" cy="32357"/>
              </a:xfrm>
            </p:grpSpPr>
            <p:sp>
              <p:nvSpPr>
                <p:cNvPr id="6621" name="Google Shape;6621;p8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3"/>
              <p:cNvGrpSpPr/>
              <p:nvPr/>
            </p:nvGrpSpPr>
            <p:grpSpPr>
              <a:xfrm>
                <a:off x="4979233" y="3839798"/>
                <a:ext cx="37878" cy="32420"/>
                <a:chOff x="4979233" y="3839798"/>
                <a:chExt cx="37878" cy="32420"/>
              </a:xfrm>
            </p:grpSpPr>
            <p:sp>
              <p:nvSpPr>
                <p:cNvPr id="6624" name="Google Shape;6624;p8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3"/>
              <p:cNvGrpSpPr/>
              <p:nvPr/>
            </p:nvGrpSpPr>
            <p:grpSpPr>
              <a:xfrm>
                <a:off x="4790662" y="3679147"/>
                <a:ext cx="37783" cy="32380"/>
                <a:chOff x="4790662" y="3679147"/>
                <a:chExt cx="37783" cy="32380"/>
              </a:xfrm>
            </p:grpSpPr>
            <p:sp>
              <p:nvSpPr>
                <p:cNvPr id="6627" name="Google Shape;6627;p8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3"/>
              <p:cNvGrpSpPr/>
              <p:nvPr/>
            </p:nvGrpSpPr>
            <p:grpSpPr>
              <a:xfrm>
                <a:off x="4857263" y="3557861"/>
                <a:ext cx="37776" cy="32357"/>
                <a:chOff x="4857263" y="3557861"/>
                <a:chExt cx="37776" cy="32357"/>
              </a:xfrm>
            </p:grpSpPr>
            <p:sp>
              <p:nvSpPr>
                <p:cNvPr id="6630" name="Google Shape;6630;p8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3"/>
              <p:cNvGrpSpPr/>
              <p:nvPr/>
            </p:nvGrpSpPr>
            <p:grpSpPr>
              <a:xfrm>
                <a:off x="4883902" y="3648033"/>
                <a:ext cx="37783" cy="32380"/>
                <a:chOff x="4883902" y="3648033"/>
                <a:chExt cx="37783" cy="32380"/>
              </a:xfrm>
            </p:grpSpPr>
            <p:sp>
              <p:nvSpPr>
                <p:cNvPr id="6633" name="Google Shape;6633;p8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3"/>
              <p:cNvGrpSpPr/>
              <p:nvPr/>
            </p:nvGrpSpPr>
            <p:grpSpPr>
              <a:xfrm>
                <a:off x="4907780" y="3347220"/>
                <a:ext cx="37878" cy="32357"/>
                <a:chOff x="4907780" y="3347220"/>
                <a:chExt cx="37878" cy="32357"/>
              </a:xfrm>
            </p:grpSpPr>
            <p:sp>
              <p:nvSpPr>
                <p:cNvPr id="6636" name="Google Shape;6636;p8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3"/>
              <p:cNvGrpSpPr/>
              <p:nvPr/>
            </p:nvGrpSpPr>
            <p:grpSpPr>
              <a:xfrm>
                <a:off x="5065048" y="3738150"/>
                <a:ext cx="37783" cy="32364"/>
                <a:chOff x="5065048" y="3738150"/>
                <a:chExt cx="37783" cy="32364"/>
              </a:xfrm>
            </p:grpSpPr>
            <p:sp>
              <p:nvSpPr>
                <p:cNvPr id="6639" name="Google Shape;6639;p8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3"/>
              <p:cNvGrpSpPr/>
              <p:nvPr/>
            </p:nvGrpSpPr>
            <p:grpSpPr>
              <a:xfrm>
                <a:off x="5071616" y="3284615"/>
                <a:ext cx="37783" cy="32357"/>
                <a:chOff x="5071616" y="3284615"/>
                <a:chExt cx="37783" cy="32357"/>
              </a:xfrm>
            </p:grpSpPr>
            <p:sp>
              <p:nvSpPr>
                <p:cNvPr id="6642" name="Google Shape;6642;p8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3"/>
              <p:cNvGrpSpPr/>
              <p:nvPr/>
            </p:nvGrpSpPr>
            <p:grpSpPr>
              <a:xfrm>
                <a:off x="5389291" y="3759921"/>
                <a:ext cx="37783" cy="32380"/>
                <a:chOff x="5389291" y="3759921"/>
                <a:chExt cx="37783" cy="32380"/>
              </a:xfrm>
            </p:grpSpPr>
            <p:sp>
              <p:nvSpPr>
                <p:cNvPr id="6645" name="Google Shape;6645;p8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3"/>
              <p:cNvGrpSpPr/>
              <p:nvPr/>
            </p:nvGrpSpPr>
            <p:grpSpPr>
              <a:xfrm>
                <a:off x="5431534" y="3632932"/>
                <a:ext cx="37878" cy="32451"/>
                <a:chOff x="5431534" y="3632932"/>
                <a:chExt cx="37878" cy="32451"/>
              </a:xfrm>
            </p:grpSpPr>
            <p:sp>
              <p:nvSpPr>
                <p:cNvPr id="6648" name="Google Shape;6648;p8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3"/>
              <p:cNvGrpSpPr/>
              <p:nvPr/>
            </p:nvGrpSpPr>
            <p:grpSpPr>
              <a:xfrm>
                <a:off x="5540755" y="3544829"/>
                <a:ext cx="37783" cy="32357"/>
                <a:chOff x="5540755" y="3544829"/>
                <a:chExt cx="37783" cy="32357"/>
              </a:xfrm>
            </p:grpSpPr>
            <p:sp>
              <p:nvSpPr>
                <p:cNvPr id="6651" name="Google Shape;6651;p8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3"/>
              <p:cNvGrpSpPr/>
              <p:nvPr/>
            </p:nvGrpSpPr>
            <p:grpSpPr>
              <a:xfrm>
                <a:off x="5579293" y="3412107"/>
                <a:ext cx="37776" cy="32357"/>
                <a:chOff x="5579293" y="3412107"/>
                <a:chExt cx="37776" cy="32357"/>
              </a:xfrm>
            </p:grpSpPr>
            <p:sp>
              <p:nvSpPr>
                <p:cNvPr id="6654" name="Google Shape;6654;p8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3"/>
              <p:cNvGrpSpPr/>
              <p:nvPr/>
            </p:nvGrpSpPr>
            <p:grpSpPr>
              <a:xfrm>
                <a:off x="5801346" y="3284615"/>
                <a:ext cx="37783" cy="32357"/>
                <a:chOff x="5801346" y="3284615"/>
                <a:chExt cx="37783" cy="32357"/>
              </a:xfrm>
            </p:grpSpPr>
            <p:sp>
              <p:nvSpPr>
                <p:cNvPr id="6657" name="Google Shape;6657;p8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3"/>
              <p:cNvGrpSpPr/>
              <p:nvPr/>
            </p:nvGrpSpPr>
            <p:grpSpPr>
              <a:xfrm>
                <a:off x="5763578" y="3399067"/>
                <a:ext cx="37776" cy="32364"/>
                <a:chOff x="5763578" y="3399067"/>
                <a:chExt cx="37776" cy="32364"/>
              </a:xfrm>
            </p:grpSpPr>
            <p:sp>
              <p:nvSpPr>
                <p:cNvPr id="6660" name="Google Shape;6660;p8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3"/>
              <p:cNvGrpSpPr/>
              <p:nvPr/>
            </p:nvGrpSpPr>
            <p:grpSpPr>
              <a:xfrm>
                <a:off x="5395858" y="3230952"/>
                <a:ext cx="37776" cy="32364"/>
                <a:chOff x="5395858" y="3230952"/>
                <a:chExt cx="37776" cy="32364"/>
              </a:xfrm>
            </p:grpSpPr>
            <p:sp>
              <p:nvSpPr>
                <p:cNvPr id="6663" name="Google Shape;6663;p8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3"/>
              <p:cNvGrpSpPr/>
              <p:nvPr/>
            </p:nvGrpSpPr>
            <p:grpSpPr>
              <a:xfrm>
                <a:off x="5264088" y="3188237"/>
                <a:ext cx="37776" cy="32357"/>
                <a:chOff x="5264088" y="3188237"/>
                <a:chExt cx="37776" cy="32357"/>
              </a:xfrm>
            </p:grpSpPr>
            <p:sp>
              <p:nvSpPr>
                <p:cNvPr id="6666" name="Google Shape;6666;p8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3"/>
              <p:cNvGrpSpPr/>
              <p:nvPr/>
            </p:nvGrpSpPr>
            <p:grpSpPr>
              <a:xfrm>
                <a:off x="5585758" y="3237425"/>
                <a:ext cx="37878" cy="32357"/>
                <a:chOff x="5585758" y="3237425"/>
                <a:chExt cx="37878" cy="32357"/>
              </a:xfrm>
            </p:grpSpPr>
            <p:sp>
              <p:nvSpPr>
                <p:cNvPr id="6669" name="Google Shape;6669;p8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3"/>
              <p:cNvGrpSpPr/>
              <p:nvPr/>
            </p:nvGrpSpPr>
            <p:grpSpPr>
              <a:xfrm>
                <a:off x="4874196" y="3291088"/>
                <a:ext cx="37878" cy="32451"/>
                <a:chOff x="4874196" y="3291088"/>
                <a:chExt cx="37878" cy="32451"/>
              </a:xfrm>
            </p:grpSpPr>
            <p:sp>
              <p:nvSpPr>
                <p:cNvPr id="6672" name="Google Shape;6672;p8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3"/>
              <p:cNvGrpSpPr/>
              <p:nvPr/>
            </p:nvGrpSpPr>
            <p:grpSpPr>
              <a:xfrm>
                <a:off x="5197770" y="3785466"/>
                <a:ext cx="37783" cy="32427"/>
                <a:chOff x="5197770" y="3785466"/>
                <a:chExt cx="37783" cy="32427"/>
              </a:xfrm>
            </p:grpSpPr>
            <p:sp>
              <p:nvSpPr>
                <p:cNvPr id="6675" name="Google Shape;6675;p8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3"/>
              <p:cNvGrpSpPr/>
              <p:nvPr/>
            </p:nvGrpSpPr>
            <p:grpSpPr>
              <a:xfrm>
                <a:off x="5177699" y="3492117"/>
                <a:ext cx="37776" cy="32357"/>
                <a:chOff x="5177699" y="3492117"/>
                <a:chExt cx="37776" cy="32357"/>
              </a:xfrm>
            </p:grpSpPr>
            <p:sp>
              <p:nvSpPr>
                <p:cNvPr id="6678" name="Google Shape;6678;p8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83"/>
              <p:cNvGrpSpPr/>
              <p:nvPr/>
            </p:nvGrpSpPr>
            <p:grpSpPr>
              <a:xfrm>
                <a:off x="5349431" y="3622346"/>
                <a:ext cx="37870" cy="32380"/>
                <a:chOff x="5349431" y="3622346"/>
                <a:chExt cx="37870" cy="32380"/>
              </a:xfrm>
            </p:grpSpPr>
            <p:sp>
              <p:nvSpPr>
                <p:cNvPr id="6681" name="Google Shape;6681;p8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3"/>
              <p:cNvGrpSpPr/>
              <p:nvPr/>
            </p:nvGrpSpPr>
            <p:grpSpPr>
              <a:xfrm>
                <a:off x="5068855" y="3563980"/>
                <a:ext cx="53954" cy="46223"/>
                <a:chOff x="5068855" y="3563980"/>
                <a:chExt cx="53954" cy="46223"/>
              </a:xfrm>
            </p:grpSpPr>
            <p:sp>
              <p:nvSpPr>
                <p:cNvPr id="6684" name="Google Shape;6684;p8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3"/>
              <p:cNvGrpSpPr/>
              <p:nvPr/>
            </p:nvGrpSpPr>
            <p:grpSpPr>
              <a:xfrm>
                <a:off x="5037654" y="3392507"/>
                <a:ext cx="37870" cy="32451"/>
                <a:chOff x="5037654" y="3392507"/>
                <a:chExt cx="37870" cy="32451"/>
              </a:xfrm>
            </p:grpSpPr>
            <p:sp>
              <p:nvSpPr>
                <p:cNvPr id="6687" name="Google Shape;6687;p8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3"/>
              <p:cNvGrpSpPr/>
              <p:nvPr/>
            </p:nvGrpSpPr>
            <p:grpSpPr>
              <a:xfrm>
                <a:off x="5456560" y="3368629"/>
                <a:ext cx="37870" cy="32451"/>
                <a:chOff x="5456560" y="3368629"/>
                <a:chExt cx="37870" cy="32451"/>
              </a:xfrm>
            </p:grpSpPr>
            <p:sp>
              <p:nvSpPr>
                <p:cNvPr id="6690" name="Google Shape;6690;p8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3"/>
              <p:cNvGrpSpPr/>
              <p:nvPr/>
            </p:nvGrpSpPr>
            <p:grpSpPr>
              <a:xfrm>
                <a:off x="4755749" y="3501516"/>
                <a:ext cx="46246" cy="39608"/>
                <a:chOff x="4755749" y="3501516"/>
                <a:chExt cx="46246" cy="39608"/>
              </a:xfrm>
            </p:grpSpPr>
            <p:sp>
              <p:nvSpPr>
                <p:cNvPr id="6693" name="Google Shape;6693;p8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3"/>
              <p:cNvGrpSpPr/>
              <p:nvPr/>
            </p:nvGrpSpPr>
            <p:grpSpPr>
              <a:xfrm>
                <a:off x="4681346" y="3485582"/>
                <a:ext cx="37783" cy="32427"/>
                <a:chOff x="4681346" y="3485582"/>
                <a:chExt cx="37783" cy="32427"/>
              </a:xfrm>
            </p:grpSpPr>
            <p:sp>
              <p:nvSpPr>
                <p:cNvPr id="6696" name="Google Shape;6696;p8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3"/>
              <p:cNvGrpSpPr/>
              <p:nvPr/>
            </p:nvGrpSpPr>
            <p:grpSpPr>
              <a:xfrm>
                <a:off x="4767067" y="3291088"/>
                <a:ext cx="37878" cy="32451"/>
                <a:chOff x="4767067" y="3291088"/>
                <a:chExt cx="37878" cy="32451"/>
              </a:xfrm>
            </p:grpSpPr>
            <p:sp>
              <p:nvSpPr>
                <p:cNvPr id="6699" name="Google Shape;6699;p8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3"/>
              <p:cNvGrpSpPr/>
              <p:nvPr/>
            </p:nvGrpSpPr>
            <p:grpSpPr>
              <a:xfrm>
                <a:off x="4687819" y="3405539"/>
                <a:ext cx="37776" cy="32451"/>
                <a:chOff x="4687819" y="3405539"/>
                <a:chExt cx="37776" cy="32451"/>
              </a:xfrm>
            </p:grpSpPr>
            <p:sp>
              <p:nvSpPr>
                <p:cNvPr id="6702" name="Google Shape;6702;p8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3"/>
              <p:cNvGrpSpPr/>
              <p:nvPr/>
            </p:nvGrpSpPr>
            <p:grpSpPr>
              <a:xfrm>
                <a:off x="4923101" y="3444809"/>
                <a:ext cx="52813" cy="45318"/>
                <a:chOff x="4923101" y="3444809"/>
                <a:chExt cx="52813" cy="45318"/>
              </a:xfrm>
            </p:grpSpPr>
            <p:sp>
              <p:nvSpPr>
                <p:cNvPr id="6705" name="Google Shape;6705;p8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83"/>
              <p:cNvGrpSpPr/>
              <p:nvPr/>
            </p:nvGrpSpPr>
            <p:grpSpPr>
              <a:xfrm>
                <a:off x="4846040" y="3654750"/>
                <a:ext cx="31405" cy="26993"/>
                <a:chOff x="4846040" y="3654750"/>
                <a:chExt cx="31405" cy="26993"/>
              </a:xfrm>
            </p:grpSpPr>
            <p:sp>
              <p:nvSpPr>
                <p:cNvPr id="6708" name="Google Shape;6708;p8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3"/>
              <p:cNvGrpSpPr/>
              <p:nvPr/>
            </p:nvGrpSpPr>
            <p:grpSpPr>
              <a:xfrm>
                <a:off x="4925673" y="3691700"/>
                <a:ext cx="40253" cy="34472"/>
                <a:chOff x="4925673" y="3691700"/>
                <a:chExt cx="40253" cy="34472"/>
              </a:xfrm>
            </p:grpSpPr>
            <p:sp>
              <p:nvSpPr>
                <p:cNvPr id="6711" name="Google Shape;6711;p8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3"/>
              <p:cNvGrpSpPr/>
              <p:nvPr/>
            </p:nvGrpSpPr>
            <p:grpSpPr>
              <a:xfrm>
                <a:off x="4894653" y="3740848"/>
                <a:ext cx="31405" cy="26906"/>
                <a:chOff x="4894653" y="3740848"/>
                <a:chExt cx="31405" cy="26906"/>
              </a:xfrm>
            </p:grpSpPr>
            <p:sp>
              <p:nvSpPr>
                <p:cNvPr id="6714" name="Google Shape;6714;p8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3"/>
              <p:cNvGrpSpPr/>
              <p:nvPr/>
            </p:nvGrpSpPr>
            <p:grpSpPr>
              <a:xfrm>
                <a:off x="4962300" y="3696348"/>
                <a:ext cx="38255" cy="32773"/>
                <a:chOff x="4962300" y="3696348"/>
                <a:chExt cx="38255" cy="32773"/>
              </a:xfrm>
            </p:grpSpPr>
            <p:sp>
              <p:nvSpPr>
                <p:cNvPr id="6717" name="Google Shape;6717;p8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3"/>
              <p:cNvGrpSpPr/>
              <p:nvPr/>
            </p:nvGrpSpPr>
            <p:grpSpPr>
              <a:xfrm>
                <a:off x="4980185" y="3743349"/>
                <a:ext cx="31499" cy="26969"/>
                <a:chOff x="4980185" y="3743349"/>
                <a:chExt cx="31499" cy="26969"/>
              </a:xfrm>
            </p:grpSpPr>
            <p:sp>
              <p:nvSpPr>
                <p:cNvPr id="6720" name="Google Shape;6720;p8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3"/>
              <p:cNvGrpSpPr/>
              <p:nvPr/>
            </p:nvGrpSpPr>
            <p:grpSpPr>
              <a:xfrm>
                <a:off x="5013768" y="3734312"/>
                <a:ext cx="31499" cy="26969"/>
                <a:chOff x="5013768" y="3734312"/>
                <a:chExt cx="31499" cy="26969"/>
              </a:xfrm>
            </p:grpSpPr>
            <p:sp>
              <p:nvSpPr>
                <p:cNvPr id="6723" name="Google Shape;6723;p8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3"/>
              <p:cNvGrpSpPr/>
              <p:nvPr/>
            </p:nvGrpSpPr>
            <p:grpSpPr>
              <a:xfrm>
                <a:off x="5036703" y="3764545"/>
                <a:ext cx="31499" cy="26898"/>
                <a:chOff x="5036703" y="3764545"/>
                <a:chExt cx="31499" cy="26898"/>
              </a:xfrm>
            </p:grpSpPr>
            <p:sp>
              <p:nvSpPr>
                <p:cNvPr id="6726" name="Google Shape;6726;p8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3"/>
              <p:cNvGrpSpPr/>
              <p:nvPr/>
            </p:nvGrpSpPr>
            <p:grpSpPr>
              <a:xfrm>
                <a:off x="4953546" y="3768352"/>
                <a:ext cx="31405" cy="26898"/>
                <a:chOff x="4953546" y="3768352"/>
                <a:chExt cx="31405" cy="26898"/>
              </a:xfrm>
            </p:grpSpPr>
            <p:sp>
              <p:nvSpPr>
                <p:cNvPr id="6729" name="Google Shape;6729;p8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3"/>
              <p:cNvGrpSpPr/>
              <p:nvPr/>
            </p:nvGrpSpPr>
            <p:grpSpPr>
              <a:xfrm>
                <a:off x="4964770" y="3814016"/>
                <a:ext cx="31499" cy="26993"/>
                <a:chOff x="4964770" y="3814016"/>
                <a:chExt cx="31499" cy="26993"/>
              </a:xfrm>
            </p:grpSpPr>
            <p:sp>
              <p:nvSpPr>
                <p:cNvPr id="6732" name="Google Shape;6732;p8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3"/>
              <p:cNvGrpSpPr/>
              <p:nvPr/>
            </p:nvGrpSpPr>
            <p:grpSpPr>
              <a:xfrm>
                <a:off x="4923290" y="3800504"/>
                <a:ext cx="31468" cy="26898"/>
                <a:chOff x="4923290" y="3800504"/>
                <a:chExt cx="31468" cy="26898"/>
              </a:xfrm>
            </p:grpSpPr>
            <p:sp>
              <p:nvSpPr>
                <p:cNvPr id="6735" name="Google Shape;6735;p8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3"/>
              <p:cNvGrpSpPr/>
              <p:nvPr/>
            </p:nvGrpSpPr>
            <p:grpSpPr>
              <a:xfrm>
                <a:off x="5108534" y="3650943"/>
                <a:ext cx="31405" cy="26993"/>
                <a:chOff x="5108534" y="3650943"/>
                <a:chExt cx="31405" cy="26993"/>
              </a:xfrm>
            </p:grpSpPr>
            <p:sp>
              <p:nvSpPr>
                <p:cNvPr id="6738" name="Google Shape;6738;p8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3"/>
              <p:cNvGrpSpPr/>
              <p:nvPr/>
            </p:nvGrpSpPr>
            <p:grpSpPr>
              <a:xfrm>
                <a:off x="5119380" y="3760739"/>
                <a:ext cx="31499" cy="26993"/>
                <a:chOff x="5119380" y="3760739"/>
                <a:chExt cx="31499" cy="26993"/>
              </a:xfrm>
            </p:grpSpPr>
            <p:sp>
              <p:nvSpPr>
                <p:cNvPr id="6741" name="Google Shape;6741;p8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3"/>
              <p:cNvGrpSpPr/>
              <p:nvPr/>
            </p:nvGrpSpPr>
            <p:grpSpPr>
              <a:xfrm>
                <a:off x="5119380" y="3788235"/>
                <a:ext cx="31499" cy="26993"/>
                <a:chOff x="5119380" y="3788235"/>
                <a:chExt cx="31499" cy="26993"/>
              </a:xfrm>
            </p:grpSpPr>
            <p:sp>
              <p:nvSpPr>
                <p:cNvPr id="6744" name="Google Shape;6744;p8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3"/>
              <p:cNvGrpSpPr/>
              <p:nvPr/>
            </p:nvGrpSpPr>
            <p:grpSpPr>
              <a:xfrm>
                <a:off x="5158005" y="3875284"/>
                <a:ext cx="31405" cy="27001"/>
                <a:chOff x="5158005" y="3875284"/>
                <a:chExt cx="31405" cy="27001"/>
              </a:xfrm>
            </p:grpSpPr>
            <p:sp>
              <p:nvSpPr>
                <p:cNvPr id="6747" name="Google Shape;6747;p8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3"/>
              <p:cNvGrpSpPr/>
              <p:nvPr/>
            </p:nvGrpSpPr>
            <p:grpSpPr>
              <a:xfrm>
                <a:off x="5233163" y="3764545"/>
                <a:ext cx="31499" cy="26898"/>
                <a:chOff x="5233163" y="3764545"/>
                <a:chExt cx="31499" cy="26898"/>
              </a:xfrm>
            </p:grpSpPr>
            <p:sp>
              <p:nvSpPr>
                <p:cNvPr id="6750" name="Google Shape;6750;p8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5276168" y="3805545"/>
                <a:ext cx="31499" cy="26906"/>
                <a:chOff x="5276168" y="3805545"/>
                <a:chExt cx="31499" cy="26906"/>
              </a:xfrm>
            </p:grpSpPr>
            <p:sp>
              <p:nvSpPr>
                <p:cNvPr id="6753" name="Google Shape;6753;p8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3"/>
              <p:cNvGrpSpPr/>
              <p:nvPr/>
            </p:nvGrpSpPr>
            <p:grpSpPr>
              <a:xfrm>
                <a:off x="5294053" y="3851933"/>
                <a:ext cx="31405" cy="26945"/>
                <a:chOff x="5294053" y="3851933"/>
                <a:chExt cx="31405" cy="26945"/>
              </a:xfrm>
            </p:grpSpPr>
            <p:sp>
              <p:nvSpPr>
                <p:cNvPr id="6756" name="Google Shape;6756;p8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3"/>
              <p:cNvGrpSpPr/>
              <p:nvPr/>
            </p:nvGrpSpPr>
            <p:grpSpPr>
              <a:xfrm>
                <a:off x="5341723" y="3851902"/>
                <a:ext cx="31405" cy="26977"/>
                <a:chOff x="5341723" y="3851902"/>
                <a:chExt cx="31405" cy="26977"/>
              </a:xfrm>
            </p:grpSpPr>
            <p:sp>
              <p:nvSpPr>
                <p:cNvPr id="6759" name="Google Shape;6759;p8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3"/>
              <p:cNvGrpSpPr/>
              <p:nvPr/>
            </p:nvGrpSpPr>
            <p:grpSpPr>
              <a:xfrm>
                <a:off x="5054871" y="3507855"/>
                <a:ext cx="31405" cy="26993"/>
                <a:chOff x="5054871" y="3507855"/>
                <a:chExt cx="31405" cy="26993"/>
              </a:xfrm>
            </p:grpSpPr>
            <p:sp>
              <p:nvSpPr>
                <p:cNvPr id="6762" name="Google Shape;6762;p8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3"/>
              <p:cNvGrpSpPr/>
              <p:nvPr/>
            </p:nvGrpSpPr>
            <p:grpSpPr>
              <a:xfrm>
                <a:off x="4876579" y="3675325"/>
                <a:ext cx="31405" cy="26969"/>
                <a:chOff x="4876579" y="3675325"/>
                <a:chExt cx="31405" cy="26969"/>
              </a:xfrm>
            </p:grpSpPr>
            <p:sp>
              <p:nvSpPr>
                <p:cNvPr id="6765" name="Google Shape;6765;p8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3"/>
              <p:cNvGrpSpPr/>
              <p:nvPr/>
            </p:nvGrpSpPr>
            <p:grpSpPr>
              <a:xfrm>
                <a:off x="4842233" y="3688333"/>
                <a:ext cx="31405" cy="26993"/>
                <a:chOff x="4842233" y="3688333"/>
                <a:chExt cx="31405" cy="26993"/>
              </a:xfrm>
            </p:grpSpPr>
            <p:sp>
              <p:nvSpPr>
                <p:cNvPr id="6768" name="Google Shape;6768;p8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3"/>
              <p:cNvGrpSpPr/>
              <p:nvPr/>
            </p:nvGrpSpPr>
            <p:grpSpPr>
              <a:xfrm>
                <a:off x="5187876" y="3608032"/>
                <a:ext cx="31405" cy="27001"/>
                <a:chOff x="5187876" y="3608032"/>
                <a:chExt cx="31405" cy="27001"/>
              </a:xfrm>
            </p:grpSpPr>
            <p:sp>
              <p:nvSpPr>
                <p:cNvPr id="6771" name="Google Shape;6771;p8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3" name="Google Shape;6773;p8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83"/>
              <p:cNvGrpSpPr/>
              <p:nvPr/>
            </p:nvGrpSpPr>
            <p:grpSpPr>
              <a:xfrm>
                <a:off x="5269224" y="3304167"/>
                <a:ext cx="40253" cy="34402"/>
                <a:chOff x="5269224" y="3304167"/>
                <a:chExt cx="40253" cy="34402"/>
              </a:xfrm>
            </p:grpSpPr>
            <p:sp>
              <p:nvSpPr>
                <p:cNvPr id="6776" name="Google Shape;6776;p8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3"/>
              <p:cNvGrpSpPr/>
              <p:nvPr/>
            </p:nvGrpSpPr>
            <p:grpSpPr>
              <a:xfrm>
                <a:off x="5327354" y="3476615"/>
                <a:ext cx="49864" cy="42723"/>
                <a:chOff x="5327354" y="3476615"/>
                <a:chExt cx="49864" cy="42723"/>
              </a:xfrm>
            </p:grpSpPr>
            <p:sp>
              <p:nvSpPr>
                <p:cNvPr id="6779" name="Google Shape;6779;p8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8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3" name="Google Shape;6783;p83"/>
              <p:cNvGrpSpPr/>
              <p:nvPr/>
            </p:nvGrpSpPr>
            <p:grpSpPr>
              <a:xfrm>
                <a:off x="5341723" y="3775957"/>
                <a:ext cx="31405" cy="26898"/>
                <a:chOff x="5341723" y="3775957"/>
                <a:chExt cx="31405" cy="26898"/>
              </a:xfrm>
            </p:grpSpPr>
            <p:sp>
              <p:nvSpPr>
                <p:cNvPr id="6784" name="Google Shape;6784;p8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5439053" y="3699274"/>
                <a:ext cx="31405" cy="26898"/>
                <a:chOff x="5439053" y="3699274"/>
                <a:chExt cx="31405" cy="26898"/>
              </a:xfrm>
            </p:grpSpPr>
            <p:sp>
              <p:nvSpPr>
                <p:cNvPr id="6787" name="Google Shape;6787;p8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3"/>
              <p:cNvGrpSpPr/>
              <p:nvPr/>
            </p:nvGrpSpPr>
            <p:grpSpPr>
              <a:xfrm>
                <a:off x="5412414" y="3622307"/>
                <a:ext cx="31499" cy="26993"/>
                <a:chOff x="5412414" y="3622307"/>
                <a:chExt cx="31499" cy="26993"/>
              </a:xfrm>
            </p:grpSpPr>
            <p:sp>
              <p:nvSpPr>
                <p:cNvPr id="6790" name="Google Shape;6790;p8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3"/>
              <p:cNvGrpSpPr/>
              <p:nvPr/>
            </p:nvGrpSpPr>
            <p:grpSpPr>
              <a:xfrm>
                <a:off x="5476254" y="3473949"/>
                <a:ext cx="26835" cy="26930"/>
                <a:chOff x="5476254" y="3473949"/>
                <a:chExt cx="26835" cy="26930"/>
              </a:xfrm>
            </p:grpSpPr>
            <p:sp>
              <p:nvSpPr>
                <p:cNvPr id="6793" name="Google Shape;6793;p8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3"/>
              <p:cNvGrpSpPr/>
              <p:nvPr/>
            </p:nvGrpSpPr>
            <p:grpSpPr>
              <a:xfrm>
                <a:off x="5564547" y="3481594"/>
                <a:ext cx="31397" cy="26898"/>
                <a:chOff x="5564547" y="3481594"/>
                <a:chExt cx="31397" cy="26898"/>
              </a:xfrm>
            </p:grpSpPr>
            <p:sp>
              <p:nvSpPr>
                <p:cNvPr id="6796" name="Google Shape;6796;p8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3"/>
              <p:cNvGrpSpPr/>
              <p:nvPr/>
            </p:nvGrpSpPr>
            <p:grpSpPr>
              <a:xfrm>
                <a:off x="5534101" y="3470174"/>
                <a:ext cx="31397" cy="26906"/>
                <a:chOff x="5534101" y="3470174"/>
                <a:chExt cx="31397" cy="26906"/>
              </a:xfrm>
            </p:grpSpPr>
            <p:sp>
              <p:nvSpPr>
                <p:cNvPr id="6799" name="Google Shape;6799;p8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3"/>
              <p:cNvGrpSpPr/>
              <p:nvPr/>
            </p:nvGrpSpPr>
            <p:grpSpPr>
              <a:xfrm>
                <a:off x="5610879" y="3314486"/>
                <a:ext cx="31499" cy="26938"/>
                <a:chOff x="5610879" y="3314486"/>
                <a:chExt cx="31499" cy="26938"/>
              </a:xfrm>
            </p:grpSpPr>
            <p:sp>
              <p:nvSpPr>
                <p:cNvPr id="6802" name="Google Shape;6802;p8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3"/>
              <p:cNvGrpSpPr/>
              <p:nvPr/>
            </p:nvGrpSpPr>
            <p:grpSpPr>
              <a:xfrm>
                <a:off x="4834525" y="3501382"/>
                <a:ext cx="31499" cy="26898"/>
                <a:chOff x="4834525" y="3501382"/>
                <a:chExt cx="31499" cy="26898"/>
              </a:xfrm>
            </p:grpSpPr>
            <p:sp>
              <p:nvSpPr>
                <p:cNvPr id="6805" name="Google Shape;6805;p8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3"/>
              <p:cNvGrpSpPr/>
              <p:nvPr/>
            </p:nvGrpSpPr>
            <p:grpSpPr>
              <a:xfrm>
                <a:off x="4898460" y="3580158"/>
                <a:ext cx="31405" cy="26898"/>
                <a:chOff x="4898460" y="3580158"/>
                <a:chExt cx="31405" cy="26898"/>
              </a:xfrm>
            </p:grpSpPr>
            <p:sp>
              <p:nvSpPr>
                <p:cNvPr id="6808" name="Google Shape;6808;p8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3"/>
              <p:cNvGrpSpPr/>
              <p:nvPr/>
            </p:nvGrpSpPr>
            <p:grpSpPr>
              <a:xfrm>
                <a:off x="4882667" y="3608032"/>
                <a:ext cx="31499" cy="27001"/>
                <a:chOff x="4882667" y="3608032"/>
                <a:chExt cx="31499" cy="27001"/>
              </a:xfrm>
            </p:grpSpPr>
            <p:sp>
              <p:nvSpPr>
                <p:cNvPr id="6811" name="Google Shape;6811;p8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3"/>
              <p:cNvGrpSpPr/>
              <p:nvPr/>
            </p:nvGrpSpPr>
            <p:grpSpPr>
              <a:xfrm>
                <a:off x="4843373" y="3631407"/>
                <a:ext cx="16273" cy="16186"/>
                <a:chOff x="4843373" y="3631407"/>
                <a:chExt cx="16273" cy="16186"/>
              </a:xfrm>
            </p:grpSpPr>
            <p:sp>
              <p:nvSpPr>
                <p:cNvPr id="6814" name="Google Shape;6814;p8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3"/>
              <p:cNvGrpSpPr/>
              <p:nvPr/>
            </p:nvGrpSpPr>
            <p:grpSpPr>
              <a:xfrm>
                <a:off x="4727773" y="3591578"/>
                <a:ext cx="31499" cy="26898"/>
                <a:chOff x="4727773" y="3591578"/>
                <a:chExt cx="31499" cy="26898"/>
              </a:xfrm>
            </p:grpSpPr>
            <p:sp>
              <p:nvSpPr>
                <p:cNvPr id="6817" name="Google Shape;6817;p8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9" name="Google Shape;6819;p8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83"/>
              <p:cNvGrpSpPr/>
              <p:nvPr/>
            </p:nvGrpSpPr>
            <p:grpSpPr>
              <a:xfrm>
                <a:off x="4609421" y="3577398"/>
                <a:ext cx="31499" cy="27001"/>
                <a:chOff x="4609421" y="3577398"/>
                <a:chExt cx="31499" cy="27001"/>
              </a:xfrm>
            </p:grpSpPr>
            <p:sp>
              <p:nvSpPr>
                <p:cNvPr id="6822" name="Google Shape;6822;p8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3"/>
              <p:cNvGrpSpPr/>
              <p:nvPr/>
            </p:nvGrpSpPr>
            <p:grpSpPr>
              <a:xfrm>
                <a:off x="4649289" y="3577398"/>
                <a:ext cx="31499" cy="27001"/>
                <a:chOff x="4649289" y="3577398"/>
                <a:chExt cx="31499" cy="27001"/>
              </a:xfrm>
            </p:grpSpPr>
            <p:sp>
              <p:nvSpPr>
                <p:cNvPr id="6825" name="Google Shape;6825;p8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3"/>
              <p:cNvGrpSpPr/>
              <p:nvPr/>
            </p:nvGrpSpPr>
            <p:grpSpPr>
              <a:xfrm>
                <a:off x="4605614" y="3639523"/>
                <a:ext cx="31499" cy="26906"/>
                <a:chOff x="4605614" y="3639523"/>
                <a:chExt cx="31499" cy="26906"/>
              </a:xfrm>
            </p:grpSpPr>
            <p:sp>
              <p:nvSpPr>
                <p:cNvPr id="6828" name="Google Shape;6828;p8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3"/>
              <p:cNvGrpSpPr/>
              <p:nvPr/>
            </p:nvGrpSpPr>
            <p:grpSpPr>
              <a:xfrm>
                <a:off x="4785149" y="3618846"/>
                <a:ext cx="26930" cy="26843"/>
                <a:chOff x="4785149" y="3618846"/>
                <a:chExt cx="26930" cy="26843"/>
              </a:xfrm>
            </p:grpSpPr>
            <p:sp>
              <p:nvSpPr>
                <p:cNvPr id="6831" name="Google Shape;6831;p8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3"/>
              <p:cNvGrpSpPr/>
              <p:nvPr/>
            </p:nvGrpSpPr>
            <p:grpSpPr>
              <a:xfrm>
                <a:off x="4810167" y="3601567"/>
                <a:ext cx="31405" cy="26898"/>
                <a:chOff x="4810167" y="3601567"/>
                <a:chExt cx="31405" cy="26898"/>
              </a:xfrm>
            </p:grpSpPr>
            <p:sp>
              <p:nvSpPr>
                <p:cNvPr id="6834" name="Google Shape;6834;p8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3"/>
              <p:cNvGrpSpPr/>
              <p:nvPr/>
            </p:nvGrpSpPr>
            <p:grpSpPr>
              <a:xfrm>
                <a:off x="4831002" y="3373230"/>
                <a:ext cx="31405" cy="26898"/>
                <a:chOff x="4831002" y="3373230"/>
                <a:chExt cx="31405" cy="26898"/>
              </a:xfrm>
            </p:grpSpPr>
            <p:sp>
              <p:nvSpPr>
                <p:cNvPr id="6837" name="Google Shape;6837;p8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3"/>
              <p:cNvGrpSpPr/>
              <p:nvPr/>
            </p:nvGrpSpPr>
            <p:grpSpPr>
              <a:xfrm>
                <a:off x="4719311" y="3355054"/>
                <a:ext cx="31499" cy="27001"/>
                <a:chOff x="4719311" y="3355054"/>
                <a:chExt cx="31499" cy="27001"/>
              </a:xfrm>
            </p:grpSpPr>
            <p:sp>
              <p:nvSpPr>
                <p:cNvPr id="6840" name="Google Shape;6840;p8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3"/>
              <p:cNvGrpSpPr/>
              <p:nvPr/>
            </p:nvGrpSpPr>
            <p:grpSpPr>
              <a:xfrm>
                <a:off x="4798755" y="3450260"/>
                <a:ext cx="26930" cy="26930"/>
                <a:chOff x="4798755" y="3450260"/>
                <a:chExt cx="26930" cy="26930"/>
              </a:xfrm>
            </p:grpSpPr>
            <p:sp>
              <p:nvSpPr>
                <p:cNvPr id="6843" name="Google Shape;6843;p8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3"/>
              <p:cNvGrpSpPr/>
              <p:nvPr/>
            </p:nvGrpSpPr>
            <p:grpSpPr>
              <a:xfrm>
                <a:off x="4645576" y="3467555"/>
                <a:ext cx="31405" cy="26953"/>
                <a:chOff x="4645576" y="3467555"/>
                <a:chExt cx="31405" cy="26953"/>
              </a:xfrm>
            </p:grpSpPr>
            <p:sp>
              <p:nvSpPr>
                <p:cNvPr id="6846" name="Google Shape;6846;p8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3"/>
              <p:cNvGrpSpPr/>
              <p:nvPr/>
            </p:nvGrpSpPr>
            <p:grpSpPr>
              <a:xfrm>
                <a:off x="4687631" y="3583965"/>
                <a:ext cx="31499" cy="26898"/>
                <a:chOff x="4687631" y="3583965"/>
                <a:chExt cx="31499" cy="26898"/>
              </a:xfrm>
            </p:grpSpPr>
            <p:sp>
              <p:nvSpPr>
                <p:cNvPr id="6849" name="Google Shape;6849;p8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4719311" y="3471314"/>
                <a:ext cx="31499" cy="27001"/>
                <a:chOff x="4719311" y="3471314"/>
                <a:chExt cx="31499" cy="27001"/>
              </a:xfrm>
            </p:grpSpPr>
            <p:sp>
              <p:nvSpPr>
                <p:cNvPr id="6852" name="Google Shape;6852;p8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3"/>
              <p:cNvGrpSpPr/>
              <p:nvPr/>
            </p:nvGrpSpPr>
            <p:grpSpPr>
              <a:xfrm>
                <a:off x="4719311" y="3434404"/>
                <a:ext cx="31499" cy="26898"/>
                <a:chOff x="4719311" y="3434404"/>
                <a:chExt cx="31499" cy="26898"/>
              </a:xfrm>
            </p:grpSpPr>
            <p:sp>
              <p:nvSpPr>
                <p:cNvPr id="6855" name="Google Shape;6855;p8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3"/>
              <p:cNvGrpSpPr/>
              <p:nvPr/>
            </p:nvGrpSpPr>
            <p:grpSpPr>
              <a:xfrm>
                <a:off x="4768876" y="3401772"/>
                <a:ext cx="31499" cy="26898"/>
                <a:chOff x="4768876" y="3401772"/>
                <a:chExt cx="31499" cy="26898"/>
              </a:xfrm>
            </p:grpSpPr>
            <p:sp>
              <p:nvSpPr>
                <p:cNvPr id="6858" name="Google Shape;6858;p8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3"/>
              <p:cNvGrpSpPr/>
              <p:nvPr/>
            </p:nvGrpSpPr>
            <p:grpSpPr>
              <a:xfrm>
                <a:off x="4762214" y="3471377"/>
                <a:ext cx="26938" cy="26938"/>
                <a:chOff x="4762214" y="3471377"/>
                <a:chExt cx="26938" cy="26938"/>
              </a:xfrm>
            </p:grpSpPr>
            <p:sp>
              <p:nvSpPr>
                <p:cNvPr id="6861" name="Google Shape;6861;p8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3"/>
              <p:cNvGrpSpPr/>
              <p:nvPr/>
            </p:nvGrpSpPr>
            <p:grpSpPr>
              <a:xfrm>
                <a:off x="4790473" y="3344782"/>
                <a:ext cx="31405" cy="26898"/>
                <a:chOff x="4790473" y="3344782"/>
                <a:chExt cx="31405" cy="26898"/>
              </a:xfrm>
            </p:grpSpPr>
            <p:sp>
              <p:nvSpPr>
                <p:cNvPr id="6864" name="Google Shape;6864;p8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83"/>
              <p:cNvGrpSpPr/>
              <p:nvPr/>
            </p:nvGrpSpPr>
            <p:grpSpPr>
              <a:xfrm>
                <a:off x="4823774" y="3950733"/>
                <a:ext cx="37398" cy="32034"/>
                <a:chOff x="4823774" y="3950733"/>
                <a:chExt cx="37398" cy="32034"/>
              </a:xfrm>
            </p:grpSpPr>
            <p:sp>
              <p:nvSpPr>
                <p:cNvPr id="6867" name="Google Shape;6867;p8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3"/>
              <p:cNvGrpSpPr/>
              <p:nvPr/>
            </p:nvGrpSpPr>
            <p:grpSpPr>
              <a:xfrm>
                <a:off x="4823396" y="4110566"/>
                <a:ext cx="31405" cy="26906"/>
                <a:chOff x="4823396" y="4110566"/>
                <a:chExt cx="31405" cy="26906"/>
              </a:xfrm>
            </p:grpSpPr>
            <p:sp>
              <p:nvSpPr>
                <p:cNvPr id="6870" name="Google Shape;6870;p8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3"/>
              <p:cNvGrpSpPr/>
              <p:nvPr/>
            </p:nvGrpSpPr>
            <p:grpSpPr>
              <a:xfrm>
                <a:off x="4838332" y="3821150"/>
                <a:ext cx="31499" cy="26898"/>
                <a:chOff x="4838332" y="3821150"/>
                <a:chExt cx="31499" cy="26898"/>
              </a:xfrm>
            </p:grpSpPr>
            <p:sp>
              <p:nvSpPr>
                <p:cNvPr id="6873" name="Google Shape;6873;p8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3"/>
              <p:cNvGrpSpPr/>
              <p:nvPr/>
            </p:nvGrpSpPr>
            <p:grpSpPr>
              <a:xfrm>
                <a:off x="4661275" y="3815007"/>
                <a:ext cx="36824" cy="31523"/>
                <a:chOff x="4661275" y="3815007"/>
                <a:chExt cx="36824" cy="31523"/>
              </a:xfrm>
            </p:grpSpPr>
            <p:sp>
              <p:nvSpPr>
                <p:cNvPr id="6876" name="Google Shape;6876;p8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4558998" y="3851037"/>
                <a:ext cx="33591" cy="28699"/>
                <a:chOff x="4558998" y="3851037"/>
                <a:chExt cx="33591" cy="28699"/>
              </a:xfrm>
            </p:grpSpPr>
            <p:sp>
              <p:nvSpPr>
                <p:cNvPr id="6879" name="Google Shape;6879;p8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4696762" y="3638587"/>
                <a:ext cx="33591" cy="28794"/>
                <a:chOff x="4696762" y="3638587"/>
                <a:chExt cx="33591" cy="28794"/>
              </a:xfrm>
            </p:grpSpPr>
            <p:sp>
              <p:nvSpPr>
                <p:cNvPr id="6882" name="Google Shape;6882;p8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3"/>
              <p:cNvGrpSpPr/>
              <p:nvPr/>
            </p:nvGrpSpPr>
            <p:grpSpPr>
              <a:xfrm>
                <a:off x="4929479" y="3939140"/>
                <a:ext cx="33497" cy="28692"/>
                <a:chOff x="4929479" y="3939140"/>
                <a:chExt cx="33497" cy="28692"/>
              </a:xfrm>
            </p:grpSpPr>
            <p:sp>
              <p:nvSpPr>
                <p:cNvPr id="6885" name="Google Shape;6885;p8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3"/>
              <p:cNvGrpSpPr/>
              <p:nvPr/>
            </p:nvGrpSpPr>
            <p:grpSpPr>
              <a:xfrm>
                <a:off x="4907119" y="3986039"/>
                <a:ext cx="33497" cy="28699"/>
                <a:chOff x="4907119" y="3986039"/>
                <a:chExt cx="33497" cy="28699"/>
              </a:xfrm>
            </p:grpSpPr>
            <p:sp>
              <p:nvSpPr>
                <p:cNvPr id="6888" name="Google Shape;6888;p8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3"/>
              <p:cNvGrpSpPr/>
              <p:nvPr/>
            </p:nvGrpSpPr>
            <p:grpSpPr>
              <a:xfrm>
                <a:off x="4911783" y="4048102"/>
                <a:ext cx="33591" cy="28762"/>
                <a:chOff x="4911783" y="4048102"/>
                <a:chExt cx="33591" cy="28762"/>
              </a:xfrm>
            </p:grpSpPr>
            <p:sp>
              <p:nvSpPr>
                <p:cNvPr id="6891" name="Google Shape;6891;p8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8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83"/>
              <p:cNvGrpSpPr/>
              <p:nvPr/>
            </p:nvGrpSpPr>
            <p:grpSpPr>
              <a:xfrm>
                <a:off x="4762623" y="3837847"/>
                <a:ext cx="42416" cy="36273"/>
                <a:chOff x="4762623" y="3837847"/>
                <a:chExt cx="42416" cy="36273"/>
              </a:xfrm>
            </p:grpSpPr>
            <p:sp>
              <p:nvSpPr>
                <p:cNvPr id="6896" name="Google Shape;6896;p8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3"/>
              <p:cNvGrpSpPr/>
              <p:nvPr/>
            </p:nvGrpSpPr>
            <p:grpSpPr>
              <a:xfrm>
                <a:off x="4746044" y="4104966"/>
                <a:ext cx="33497" cy="28699"/>
                <a:chOff x="4746044" y="4104966"/>
                <a:chExt cx="33497" cy="28699"/>
              </a:xfrm>
            </p:grpSpPr>
            <p:sp>
              <p:nvSpPr>
                <p:cNvPr id="6899" name="Google Shape;6899;p8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3"/>
              <p:cNvGrpSpPr/>
              <p:nvPr/>
            </p:nvGrpSpPr>
            <p:grpSpPr>
              <a:xfrm>
                <a:off x="4859646" y="4162554"/>
                <a:ext cx="33591" cy="28762"/>
                <a:chOff x="4859646" y="4162554"/>
                <a:chExt cx="33591" cy="28762"/>
              </a:xfrm>
            </p:grpSpPr>
            <p:sp>
              <p:nvSpPr>
                <p:cNvPr id="6902" name="Google Shape;6902;p8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4" name="Google Shape;6904;p83"/>
            <p:cNvGrpSpPr/>
            <p:nvPr/>
          </p:nvGrpSpPr>
          <p:grpSpPr>
            <a:xfrm>
              <a:off x="3597785" y="3274438"/>
              <a:ext cx="855610" cy="1122100"/>
              <a:chOff x="3597785" y="3274438"/>
              <a:chExt cx="855610" cy="1122100"/>
            </a:xfrm>
          </p:grpSpPr>
          <p:grpSp>
            <p:nvGrpSpPr>
              <p:cNvPr id="6905" name="Google Shape;6905;p83"/>
              <p:cNvGrpSpPr/>
              <p:nvPr/>
            </p:nvGrpSpPr>
            <p:grpSpPr>
              <a:xfrm>
                <a:off x="3617857" y="3284717"/>
                <a:ext cx="826785" cy="1099165"/>
                <a:chOff x="3617857" y="3284717"/>
                <a:chExt cx="826785" cy="1099165"/>
              </a:xfrm>
            </p:grpSpPr>
            <p:sp>
              <p:nvSpPr>
                <p:cNvPr id="6906" name="Google Shape;6906;p8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3"/>
              <p:cNvGrpSpPr/>
              <p:nvPr/>
            </p:nvGrpSpPr>
            <p:grpSpPr>
              <a:xfrm>
                <a:off x="4180904" y="4251758"/>
                <a:ext cx="37783" cy="32420"/>
                <a:chOff x="4180904" y="4251758"/>
                <a:chExt cx="37783" cy="32420"/>
              </a:xfrm>
            </p:grpSpPr>
            <p:sp>
              <p:nvSpPr>
                <p:cNvPr id="6963" name="Google Shape;6963;p8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3"/>
              <p:cNvGrpSpPr/>
              <p:nvPr/>
            </p:nvGrpSpPr>
            <p:grpSpPr>
              <a:xfrm>
                <a:off x="4201644" y="4081324"/>
                <a:ext cx="37783" cy="32364"/>
                <a:chOff x="4201644" y="4081324"/>
                <a:chExt cx="37783" cy="32364"/>
              </a:xfrm>
            </p:grpSpPr>
            <p:sp>
              <p:nvSpPr>
                <p:cNvPr id="6966" name="Google Shape;6966;p8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3"/>
              <p:cNvGrpSpPr/>
              <p:nvPr/>
            </p:nvGrpSpPr>
            <p:grpSpPr>
              <a:xfrm>
                <a:off x="4284416" y="3887428"/>
                <a:ext cx="37783" cy="32451"/>
                <a:chOff x="4284416" y="3887428"/>
                <a:chExt cx="37783" cy="32451"/>
              </a:xfrm>
            </p:grpSpPr>
            <p:sp>
              <p:nvSpPr>
                <p:cNvPr id="6969" name="Google Shape;6969;p8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4223721" y="3860404"/>
                <a:ext cx="37870" cy="32364"/>
                <a:chOff x="4223721" y="3860404"/>
                <a:chExt cx="37870" cy="32364"/>
              </a:xfrm>
            </p:grpSpPr>
            <p:sp>
              <p:nvSpPr>
                <p:cNvPr id="6972" name="Google Shape;6972;p8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4104889" y="3699242"/>
                <a:ext cx="37776" cy="32357"/>
                <a:chOff x="4104889" y="3699242"/>
                <a:chExt cx="37776" cy="32357"/>
              </a:xfrm>
            </p:grpSpPr>
            <p:sp>
              <p:nvSpPr>
                <p:cNvPr id="6975" name="Google Shape;6975;p8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4143608" y="3475121"/>
                <a:ext cx="37878" cy="32420"/>
                <a:chOff x="4143608" y="3475121"/>
                <a:chExt cx="37878" cy="32420"/>
              </a:xfrm>
            </p:grpSpPr>
            <p:sp>
              <p:nvSpPr>
                <p:cNvPr id="6978" name="Google Shape;6978;p8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4217248" y="3570893"/>
                <a:ext cx="37776" cy="32364"/>
                <a:chOff x="4217248" y="3570893"/>
                <a:chExt cx="37776" cy="32364"/>
              </a:xfrm>
            </p:grpSpPr>
            <p:sp>
              <p:nvSpPr>
                <p:cNvPr id="6981" name="Google Shape;6981;p8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3"/>
              <p:cNvGrpSpPr/>
              <p:nvPr/>
            </p:nvGrpSpPr>
            <p:grpSpPr>
              <a:xfrm>
                <a:off x="4255307" y="3431612"/>
                <a:ext cx="37776" cy="32451"/>
                <a:chOff x="4255307" y="3431612"/>
                <a:chExt cx="37776" cy="32451"/>
              </a:xfrm>
            </p:grpSpPr>
            <p:sp>
              <p:nvSpPr>
                <p:cNvPr id="6984" name="Google Shape;6984;p8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3"/>
              <p:cNvGrpSpPr/>
              <p:nvPr/>
            </p:nvGrpSpPr>
            <p:grpSpPr>
              <a:xfrm>
                <a:off x="3853052" y="3577398"/>
                <a:ext cx="37776" cy="32420"/>
                <a:chOff x="3853052" y="3577398"/>
                <a:chExt cx="37776" cy="32420"/>
              </a:xfrm>
            </p:grpSpPr>
            <p:sp>
              <p:nvSpPr>
                <p:cNvPr id="6987" name="Google Shape;6987;p8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3"/>
              <p:cNvGrpSpPr/>
              <p:nvPr/>
            </p:nvGrpSpPr>
            <p:grpSpPr>
              <a:xfrm>
                <a:off x="4039908" y="3412107"/>
                <a:ext cx="37776" cy="32357"/>
                <a:chOff x="4039908" y="3412107"/>
                <a:chExt cx="37776" cy="32357"/>
              </a:xfrm>
            </p:grpSpPr>
            <p:sp>
              <p:nvSpPr>
                <p:cNvPr id="6990" name="Google Shape;6990;p8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3"/>
              <p:cNvGrpSpPr/>
              <p:nvPr/>
            </p:nvGrpSpPr>
            <p:grpSpPr>
              <a:xfrm>
                <a:off x="4017360" y="3342061"/>
                <a:ext cx="37870" cy="32380"/>
                <a:chOff x="4017360" y="3342061"/>
                <a:chExt cx="37870" cy="32380"/>
              </a:xfrm>
            </p:grpSpPr>
            <p:sp>
              <p:nvSpPr>
                <p:cNvPr id="6993" name="Google Shape;6993;p8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8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83"/>
              <p:cNvGrpSpPr/>
              <p:nvPr/>
            </p:nvGrpSpPr>
            <p:grpSpPr>
              <a:xfrm>
                <a:off x="3750870" y="3418650"/>
                <a:ext cx="37776" cy="32380"/>
                <a:chOff x="3750870" y="3418650"/>
                <a:chExt cx="37776" cy="32380"/>
              </a:xfrm>
            </p:grpSpPr>
            <p:sp>
              <p:nvSpPr>
                <p:cNvPr id="6998" name="Google Shape;6998;p8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3"/>
              <p:cNvGrpSpPr/>
              <p:nvPr/>
            </p:nvGrpSpPr>
            <p:grpSpPr>
              <a:xfrm>
                <a:off x="3632509" y="3274438"/>
                <a:ext cx="37783" cy="32357"/>
                <a:chOff x="3632509" y="3274438"/>
                <a:chExt cx="37783" cy="32357"/>
              </a:xfrm>
            </p:grpSpPr>
            <p:sp>
              <p:nvSpPr>
                <p:cNvPr id="7001" name="Google Shape;7001;p8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3"/>
              <p:cNvGrpSpPr/>
              <p:nvPr/>
            </p:nvGrpSpPr>
            <p:grpSpPr>
              <a:xfrm>
                <a:off x="3906424" y="3297561"/>
                <a:ext cx="37776" cy="32451"/>
                <a:chOff x="3906424" y="3297561"/>
                <a:chExt cx="37776" cy="32451"/>
              </a:xfrm>
            </p:grpSpPr>
            <p:sp>
              <p:nvSpPr>
                <p:cNvPr id="7004" name="Google Shape;7004;p8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3866084" y="3412107"/>
                <a:ext cx="37776" cy="32357"/>
                <a:chOff x="3866084" y="3412107"/>
                <a:chExt cx="37776" cy="32357"/>
              </a:xfrm>
            </p:grpSpPr>
            <p:sp>
              <p:nvSpPr>
                <p:cNvPr id="7007" name="Google Shape;7007;p8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83"/>
              <p:cNvGrpSpPr/>
              <p:nvPr/>
            </p:nvGrpSpPr>
            <p:grpSpPr>
              <a:xfrm>
                <a:off x="4023919" y="3766409"/>
                <a:ext cx="37783" cy="32357"/>
                <a:chOff x="4023919" y="3766409"/>
                <a:chExt cx="37783" cy="32357"/>
              </a:xfrm>
            </p:grpSpPr>
            <p:sp>
              <p:nvSpPr>
                <p:cNvPr id="7010" name="Google Shape;7010;p8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973882" y="3779449"/>
                <a:ext cx="37776" cy="32357"/>
                <a:chOff x="3973882" y="3779449"/>
                <a:chExt cx="37776" cy="32357"/>
              </a:xfrm>
            </p:grpSpPr>
            <p:sp>
              <p:nvSpPr>
                <p:cNvPr id="7013" name="Google Shape;7013;p8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4073398" y="3838028"/>
                <a:ext cx="37776" cy="32380"/>
                <a:chOff x="4073398" y="3838028"/>
                <a:chExt cx="37776" cy="32380"/>
              </a:xfrm>
            </p:grpSpPr>
            <p:sp>
              <p:nvSpPr>
                <p:cNvPr id="7016" name="Google Shape;7016;p8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3"/>
              <p:cNvGrpSpPr/>
              <p:nvPr/>
            </p:nvGrpSpPr>
            <p:grpSpPr>
              <a:xfrm>
                <a:off x="4342672" y="4144496"/>
                <a:ext cx="37752" cy="32364"/>
                <a:chOff x="4342672" y="4144496"/>
                <a:chExt cx="37752" cy="32364"/>
              </a:xfrm>
            </p:grpSpPr>
            <p:sp>
              <p:nvSpPr>
                <p:cNvPr id="7019" name="Google Shape;7019;p8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3"/>
              <p:cNvGrpSpPr/>
              <p:nvPr/>
            </p:nvGrpSpPr>
            <p:grpSpPr>
              <a:xfrm>
                <a:off x="4406386" y="4056872"/>
                <a:ext cx="37783" cy="32364"/>
                <a:chOff x="4406386" y="4056872"/>
                <a:chExt cx="37783" cy="32364"/>
              </a:xfrm>
            </p:grpSpPr>
            <p:sp>
              <p:nvSpPr>
                <p:cNvPr id="7022" name="Google Shape;7022;p8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4284416" y="4245254"/>
                <a:ext cx="37783" cy="32357"/>
                <a:chOff x="4284416" y="4245254"/>
                <a:chExt cx="37783" cy="32357"/>
              </a:xfrm>
            </p:grpSpPr>
            <p:sp>
              <p:nvSpPr>
                <p:cNvPr id="7025" name="Google Shape;7025;p8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3"/>
              <p:cNvGrpSpPr/>
              <p:nvPr/>
            </p:nvGrpSpPr>
            <p:grpSpPr>
              <a:xfrm>
                <a:off x="4219057" y="4331258"/>
                <a:ext cx="37776" cy="32364"/>
                <a:chOff x="4219057" y="4331258"/>
                <a:chExt cx="37776" cy="32364"/>
              </a:xfrm>
            </p:grpSpPr>
            <p:sp>
              <p:nvSpPr>
                <p:cNvPr id="7028" name="Google Shape;7028;p8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3"/>
              <p:cNvGrpSpPr/>
              <p:nvPr/>
            </p:nvGrpSpPr>
            <p:grpSpPr>
              <a:xfrm>
                <a:off x="4204122" y="4141688"/>
                <a:ext cx="33497" cy="28699"/>
                <a:chOff x="4204122" y="4141688"/>
                <a:chExt cx="33497" cy="28699"/>
              </a:xfrm>
            </p:grpSpPr>
            <p:sp>
              <p:nvSpPr>
                <p:cNvPr id="7031" name="Google Shape;7031;p8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4301546" y="4003869"/>
                <a:ext cx="38916" cy="33324"/>
                <a:chOff x="4301546" y="4003869"/>
                <a:chExt cx="38916" cy="33324"/>
              </a:xfrm>
            </p:grpSpPr>
            <p:sp>
              <p:nvSpPr>
                <p:cNvPr id="7034" name="Google Shape;7034;p8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210681" y="3924669"/>
                <a:ext cx="36549" cy="31366"/>
                <a:chOff x="4210681" y="3924669"/>
                <a:chExt cx="36549" cy="31366"/>
              </a:xfrm>
            </p:grpSpPr>
            <p:sp>
              <p:nvSpPr>
                <p:cNvPr id="7037" name="Google Shape;7037;p8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3"/>
              <p:cNvGrpSpPr/>
              <p:nvPr/>
            </p:nvGrpSpPr>
            <p:grpSpPr>
              <a:xfrm>
                <a:off x="3987771" y="3628874"/>
                <a:ext cx="31499" cy="26993"/>
                <a:chOff x="3987771" y="3628874"/>
                <a:chExt cx="31499" cy="26993"/>
              </a:xfrm>
            </p:grpSpPr>
            <p:sp>
              <p:nvSpPr>
                <p:cNvPr id="7040" name="Google Shape;7040;p8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3"/>
              <p:cNvGrpSpPr/>
              <p:nvPr/>
            </p:nvGrpSpPr>
            <p:grpSpPr>
              <a:xfrm>
                <a:off x="4087382" y="3775674"/>
                <a:ext cx="31405" cy="26898"/>
                <a:chOff x="4087382" y="3775674"/>
                <a:chExt cx="31405" cy="26898"/>
              </a:xfrm>
            </p:grpSpPr>
            <p:sp>
              <p:nvSpPr>
                <p:cNvPr id="7043" name="Google Shape;7043;p8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3"/>
              <p:cNvGrpSpPr/>
              <p:nvPr/>
            </p:nvGrpSpPr>
            <p:grpSpPr>
              <a:xfrm>
                <a:off x="4118873" y="3856637"/>
                <a:ext cx="31405" cy="26906"/>
                <a:chOff x="4118873" y="3856637"/>
                <a:chExt cx="31405" cy="26906"/>
              </a:xfrm>
            </p:grpSpPr>
            <p:sp>
              <p:nvSpPr>
                <p:cNvPr id="7046" name="Google Shape;7046;p8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3"/>
              <p:cNvGrpSpPr/>
              <p:nvPr/>
            </p:nvGrpSpPr>
            <p:grpSpPr>
              <a:xfrm>
                <a:off x="4168541" y="3639523"/>
                <a:ext cx="31499" cy="26906"/>
                <a:chOff x="4168541" y="3639523"/>
                <a:chExt cx="31499" cy="26906"/>
              </a:xfrm>
            </p:grpSpPr>
            <p:sp>
              <p:nvSpPr>
                <p:cNvPr id="7049" name="Google Shape;7049;p8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3"/>
              <p:cNvGrpSpPr/>
              <p:nvPr/>
            </p:nvGrpSpPr>
            <p:grpSpPr>
              <a:xfrm>
                <a:off x="3965789" y="3393545"/>
                <a:ext cx="31405" cy="26945"/>
                <a:chOff x="3965789" y="3393545"/>
                <a:chExt cx="31405" cy="26945"/>
              </a:xfrm>
            </p:grpSpPr>
            <p:sp>
              <p:nvSpPr>
                <p:cNvPr id="7052" name="Google Shape;7052;p8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3"/>
              <p:cNvGrpSpPr/>
              <p:nvPr/>
            </p:nvGrpSpPr>
            <p:grpSpPr>
              <a:xfrm>
                <a:off x="3925166" y="3491008"/>
                <a:ext cx="31405" cy="27001"/>
                <a:chOff x="3925166" y="3491008"/>
                <a:chExt cx="31405" cy="27001"/>
              </a:xfrm>
            </p:grpSpPr>
            <p:sp>
              <p:nvSpPr>
                <p:cNvPr id="7055" name="Google Shape;7055;p8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3"/>
              <p:cNvGrpSpPr/>
              <p:nvPr/>
            </p:nvGrpSpPr>
            <p:grpSpPr>
              <a:xfrm>
                <a:off x="3682845" y="3340976"/>
                <a:ext cx="31397" cy="26898"/>
                <a:chOff x="3682845" y="3340976"/>
                <a:chExt cx="31397" cy="26898"/>
              </a:xfrm>
            </p:grpSpPr>
            <p:sp>
              <p:nvSpPr>
                <p:cNvPr id="7058" name="Google Shape;7058;p8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3"/>
              <p:cNvGrpSpPr/>
              <p:nvPr/>
            </p:nvGrpSpPr>
            <p:grpSpPr>
              <a:xfrm>
                <a:off x="3795393" y="3353725"/>
                <a:ext cx="31499" cy="26993"/>
                <a:chOff x="3795393" y="3353725"/>
                <a:chExt cx="31499" cy="26993"/>
              </a:xfrm>
            </p:grpSpPr>
            <p:sp>
              <p:nvSpPr>
                <p:cNvPr id="7061" name="Google Shape;7061;p8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3"/>
              <p:cNvGrpSpPr/>
              <p:nvPr/>
            </p:nvGrpSpPr>
            <p:grpSpPr>
              <a:xfrm>
                <a:off x="4176909" y="4363221"/>
                <a:ext cx="38924" cy="33316"/>
                <a:chOff x="4176909" y="4363221"/>
                <a:chExt cx="38924" cy="33316"/>
              </a:xfrm>
            </p:grpSpPr>
            <p:sp>
              <p:nvSpPr>
                <p:cNvPr id="7064" name="Google Shape;7064;p8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4226191" y="4007660"/>
                <a:ext cx="33560" cy="28770"/>
                <a:chOff x="4226191" y="4007660"/>
                <a:chExt cx="33560" cy="28770"/>
              </a:xfrm>
            </p:grpSpPr>
            <p:sp>
              <p:nvSpPr>
                <p:cNvPr id="7067" name="Google Shape;7067;p8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3"/>
              <p:cNvGrpSpPr/>
              <p:nvPr/>
            </p:nvGrpSpPr>
            <p:grpSpPr>
              <a:xfrm>
                <a:off x="3597785" y="3377045"/>
                <a:ext cx="33591" cy="28699"/>
                <a:chOff x="3597785" y="3377045"/>
                <a:chExt cx="33591" cy="28699"/>
              </a:xfrm>
            </p:grpSpPr>
            <p:sp>
              <p:nvSpPr>
                <p:cNvPr id="7070" name="Google Shape;7070;p8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3"/>
              <p:cNvGrpSpPr/>
              <p:nvPr/>
            </p:nvGrpSpPr>
            <p:grpSpPr>
              <a:xfrm>
                <a:off x="3887870" y="3669796"/>
                <a:ext cx="33591" cy="28692"/>
                <a:chOff x="3887870" y="3669796"/>
                <a:chExt cx="33591" cy="28692"/>
              </a:xfrm>
            </p:grpSpPr>
            <p:sp>
              <p:nvSpPr>
                <p:cNvPr id="7073" name="Google Shape;7073;p8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3"/>
              <p:cNvGrpSpPr/>
              <p:nvPr/>
            </p:nvGrpSpPr>
            <p:grpSpPr>
              <a:xfrm>
                <a:off x="3818320" y="3481625"/>
                <a:ext cx="33497" cy="28770"/>
                <a:chOff x="3818320" y="3481625"/>
                <a:chExt cx="33497" cy="28770"/>
              </a:xfrm>
            </p:grpSpPr>
            <p:sp>
              <p:nvSpPr>
                <p:cNvPr id="7076" name="Google Shape;7076;p8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3"/>
              <p:cNvGrpSpPr/>
              <p:nvPr/>
            </p:nvGrpSpPr>
            <p:grpSpPr>
              <a:xfrm>
                <a:off x="4278139" y="4120948"/>
                <a:ext cx="37492" cy="32129"/>
                <a:chOff x="4278139" y="4120948"/>
                <a:chExt cx="37492" cy="32129"/>
              </a:xfrm>
            </p:grpSpPr>
            <p:sp>
              <p:nvSpPr>
                <p:cNvPr id="7079" name="Google Shape;7079;p8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3"/>
              <p:cNvGrpSpPr/>
              <p:nvPr/>
            </p:nvGrpSpPr>
            <p:grpSpPr>
              <a:xfrm>
                <a:off x="4419898" y="3977388"/>
                <a:ext cx="33497" cy="28692"/>
                <a:chOff x="4419898" y="3977388"/>
                <a:chExt cx="33497" cy="28692"/>
              </a:xfrm>
            </p:grpSpPr>
            <p:sp>
              <p:nvSpPr>
                <p:cNvPr id="7082" name="Google Shape;7082;p8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3"/>
              <p:cNvGrpSpPr/>
              <p:nvPr/>
            </p:nvGrpSpPr>
            <p:grpSpPr>
              <a:xfrm>
                <a:off x="4158930" y="4034684"/>
                <a:ext cx="33497" cy="28762"/>
                <a:chOff x="4158930" y="4034684"/>
                <a:chExt cx="33497" cy="28762"/>
              </a:xfrm>
            </p:grpSpPr>
            <p:sp>
              <p:nvSpPr>
                <p:cNvPr id="7085" name="Google Shape;7085;p8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3"/>
              <p:cNvGrpSpPr/>
              <p:nvPr/>
            </p:nvGrpSpPr>
            <p:grpSpPr>
              <a:xfrm>
                <a:off x="4134949" y="3957049"/>
                <a:ext cx="33497" cy="28770"/>
                <a:chOff x="4134949" y="3957049"/>
                <a:chExt cx="33497" cy="28770"/>
              </a:xfrm>
            </p:grpSpPr>
            <p:sp>
              <p:nvSpPr>
                <p:cNvPr id="7088" name="Google Shape;7088;p8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3"/>
              <p:cNvGrpSpPr/>
              <p:nvPr/>
            </p:nvGrpSpPr>
            <p:grpSpPr>
              <a:xfrm>
                <a:off x="4193653" y="4184403"/>
                <a:ext cx="43580" cy="37264"/>
                <a:chOff x="4193653" y="4184403"/>
                <a:chExt cx="43580" cy="37264"/>
              </a:xfrm>
            </p:grpSpPr>
            <p:sp>
              <p:nvSpPr>
                <p:cNvPr id="7091" name="Google Shape;7091;p8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4343600" y="3943844"/>
                <a:ext cx="43580" cy="37312"/>
                <a:chOff x="4343600" y="3943844"/>
                <a:chExt cx="43580" cy="37312"/>
              </a:xfrm>
            </p:grpSpPr>
            <p:sp>
              <p:nvSpPr>
                <p:cNvPr id="7094" name="Google Shape;7094;p8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3"/>
              <p:cNvGrpSpPr/>
              <p:nvPr/>
            </p:nvGrpSpPr>
            <p:grpSpPr>
              <a:xfrm>
                <a:off x="4172339" y="3381693"/>
                <a:ext cx="31499" cy="27001"/>
                <a:chOff x="4172339" y="3381693"/>
                <a:chExt cx="31499" cy="27001"/>
              </a:xfrm>
            </p:grpSpPr>
            <p:sp>
              <p:nvSpPr>
                <p:cNvPr id="7097" name="Google Shape;7097;p8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02"/>
        <p:cNvGrpSpPr/>
        <p:nvPr/>
      </p:nvGrpSpPr>
      <p:grpSpPr>
        <a:xfrm>
          <a:off x="0" y="0"/>
          <a:ext cx="0" cy="0"/>
          <a:chOff x="0" y="0"/>
          <a:chExt cx="0" cy="0"/>
        </a:xfrm>
      </p:grpSpPr>
      <p:grpSp>
        <p:nvGrpSpPr>
          <p:cNvPr id="7103" name="Google Shape;7103;p84"/>
          <p:cNvGrpSpPr/>
          <p:nvPr/>
        </p:nvGrpSpPr>
        <p:grpSpPr>
          <a:xfrm>
            <a:off x="729274" y="969771"/>
            <a:ext cx="2507799" cy="206239"/>
            <a:chOff x="106648" y="895722"/>
            <a:chExt cx="4481413" cy="374300"/>
          </a:xfrm>
        </p:grpSpPr>
        <p:grpSp>
          <p:nvGrpSpPr>
            <p:cNvPr id="7104" name="Google Shape;7104;p84"/>
            <p:cNvGrpSpPr/>
            <p:nvPr/>
          </p:nvGrpSpPr>
          <p:grpSpPr>
            <a:xfrm>
              <a:off x="2233276" y="895722"/>
              <a:ext cx="1082667" cy="223591"/>
              <a:chOff x="4808316" y="2800065"/>
              <a:chExt cx="1999386" cy="412910"/>
            </a:xfrm>
          </p:grpSpPr>
          <p:sp>
            <p:nvSpPr>
              <p:cNvPr id="7105" name="Google Shape;7105;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6" name="Google Shape;7106;p84"/>
              <p:cNvGrpSpPr/>
              <p:nvPr/>
            </p:nvGrpSpPr>
            <p:grpSpPr>
              <a:xfrm>
                <a:off x="4808316" y="2800065"/>
                <a:ext cx="92400" cy="411825"/>
                <a:chOff x="845575" y="2563700"/>
                <a:chExt cx="92400" cy="411825"/>
              </a:xfrm>
            </p:grpSpPr>
            <p:cxnSp>
              <p:nvCxnSpPr>
                <p:cNvPr id="7107" name="Google Shape;7107;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08" name="Google Shape;7108;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9" name="Google Shape;7109;p84"/>
            <p:cNvGrpSpPr/>
            <p:nvPr/>
          </p:nvGrpSpPr>
          <p:grpSpPr>
            <a:xfrm>
              <a:off x="106648" y="895722"/>
              <a:ext cx="1088401" cy="223591"/>
              <a:chOff x="881025" y="2800065"/>
              <a:chExt cx="2009975" cy="412910"/>
            </a:xfrm>
          </p:grpSpPr>
          <p:sp>
            <p:nvSpPr>
              <p:cNvPr id="7110" name="Google Shape;7110;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1" name="Google Shape;7111;p84"/>
              <p:cNvGrpSpPr/>
              <p:nvPr/>
            </p:nvGrpSpPr>
            <p:grpSpPr>
              <a:xfrm>
                <a:off x="881025" y="2800065"/>
                <a:ext cx="92400" cy="411825"/>
                <a:chOff x="845575" y="2563700"/>
                <a:chExt cx="92400" cy="411825"/>
              </a:xfrm>
            </p:grpSpPr>
            <p:cxnSp>
              <p:nvCxnSpPr>
                <p:cNvPr id="7112" name="Google Shape;7112;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3" name="Google Shape;7113;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4" name="Google Shape;7114;p84"/>
            <p:cNvGrpSpPr/>
            <p:nvPr/>
          </p:nvGrpSpPr>
          <p:grpSpPr>
            <a:xfrm>
              <a:off x="1172346" y="1047018"/>
              <a:ext cx="1083151" cy="223003"/>
              <a:chOff x="2849073" y="3079467"/>
              <a:chExt cx="2000279" cy="411825"/>
            </a:xfrm>
          </p:grpSpPr>
          <p:sp>
            <p:nvSpPr>
              <p:cNvPr id="7115" name="Google Shape;7115;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84"/>
              <p:cNvGrpSpPr/>
              <p:nvPr/>
            </p:nvGrpSpPr>
            <p:grpSpPr>
              <a:xfrm rot="10800000">
                <a:off x="2849073" y="3079467"/>
                <a:ext cx="92400" cy="411825"/>
                <a:chOff x="2070100" y="2563700"/>
                <a:chExt cx="92400" cy="411825"/>
              </a:xfrm>
            </p:grpSpPr>
            <p:cxnSp>
              <p:nvCxnSpPr>
                <p:cNvPr id="7117" name="Google Shape;7117;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8" name="Google Shape;7118;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9" name="Google Shape;7119;p84"/>
            <p:cNvGrpSpPr/>
            <p:nvPr/>
          </p:nvGrpSpPr>
          <p:grpSpPr>
            <a:xfrm>
              <a:off x="3290132" y="1047018"/>
              <a:ext cx="1297929" cy="223003"/>
              <a:chOff x="6760035" y="3079467"/>
              <a:chExt cx="2396914" cy="411825"/>
            </a:xfrm>
          </p:grpSpPr>
          <p:sp>
            <p:nvSpPr>
              <p:cNvPr id="7120" name="Google Shape;7120;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84"/>
              <p:cNvGrpSpPr/>
              <p:nvPr/>
            </p:nvGrpSpPr>
            <p:grpSpPr>
              <a:xfrm rot="10800000">
                <a:off x="6760035" y="3079467"/>
                <a:ext cx="92400" cy="411825"/>
                <a:chOff x="2070100" y="2563700"/>
                <a:chExt cx="92400" cy="411825"/>
              </a:xfrm>
            </p:grpSpPr>
            <p:cxnSp>
              <p:nvCxnSpPr>
                <p:cNvPr id="7122" name="Google Shape;7122;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23" name="Google Shape;7123;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4" name="Google Shape;7124;p84"/>
          <p:cNvGrpSpPr/>
          <p:nvPr/>
        </p:nvGrpSpPr>
        <p:grpSpPr>
          <a:xfrm>
            <a:off x="2147036" y="3369142"/>
            <a:ext cx="1086701" cy="799429"/>
            <a:chOff x="2183288" y="3555572"/>
            <a:chExt cx="1136241" cy="835873"/>
          </a:xfrm>
        </p:grpSpPr>
        <p:sp>
          <p:nvSpPr>
            <p:cNvPr id="7125" name="Google Shape;7125;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84"/>
            <p:cNvGrpSpPr/>
            <p:nvPr/>
          </p:nvGrpSpPr>
          <p:grpSpPr>
            <a:xfrm>
              <a:off x="2205895" y="3637269"/>
              <a:ext cx="1089848" cy="724993"/>
              <a:chOff x="2205895" y="3637269"/>
              <a:chExt cx="1089848" cy="724993"/>
            </a:xfrm>
          </p:grpSpPr>
          <p:sp>
            <p:nvSpPr>
              <p:cNvPr id="7127" name="Google Shape;7127;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4" name="Google Shape;7134;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35" name="Google Shape;7135;p84"/>
            <p:cNvGrpSpPr/>
            <p:nvPr/>
          </p:nvGrpSpPr>
          <p:grpSpPr>
            <a:xfrm>
              <a:off x="3173850" y="3779426"/>
              <a:ext cx="145679" cy="70048"/>
              <a:chOff x="3173850" y="3779426"/>
              <a:chExt cx="145679" cy="70048"/>
            </a:xfrm>
          </p:grpSpPr>
          <p:cxnSp>
            <p:nvCxnSpPr>
              <p:cNvPr id="7136" name="Google Shape;7136;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137" name="Google Shape;7137;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4"/>
            <p:cNvGrpSpPr/>
            <p:nvPr/>
          </p:nvGrpSpPr>
          <p:grpSpPr>
            <a:xfrm>
              <a:off x="2183288" y="4139483"/>
              <a:ext cx="145133" cy="70048"/>
              <a:chOff x="2183288" y="4139483"/>
              <a:chExt cx="145133" cy="70048"/>
            </a:xfrm>
          </p:grpSpPr>
          <p:cxnSp>
            <p:nvCxnSpPr>
              <p:cNvPr id="7139" name="Google Shape;7139;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140" name="Google Shape;7140;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2" name="Google Shape;7142;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43" name="Google Shape;7143;p84"/>
            <p:cNvGrpSpPr/>
            <p:nvPr/>
          </p:nvGrpSpPr>
          <p:grpSpPr>
            <a:xfrm>
              <a:off x="2943836" y="4268886"/>
              <a:ext cx="60717" cy="122559"/>
              <a:chOff x="2943836" y="4268886"/>
              <a:chExt cx="60717" cy="122559"/>
            </a:xfrm>
          </p:grpSpPr>
          <p:sp>
            <p:nvSpPr>
              <p:cNvPr id="7144" name="Google Shape;7144;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5" name="Google Shape;7145;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146" name="Google Shape;7146;p84"/>
          <p:cNvGrpSpPr/>
          <p:nvPr/>
        </p:nvGrpSpPr>
        <p:grpSpPr>
          <a:xfrm>
            <a:off x="3409981" y="1290142"/>
            <a:ext cx="1675870" cy="758251"/>
            <a:chOff x="3530532" y="1496185"/>
            <a:chExt cx="1562000" cy="706730"/>
          </a:xfrm>
        </p:grpSpPr>
        <p:cxnSp>
          <p:nvCxnSpPr>
            <p:cNvPr id="7147" name="Google Shape;7147;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148" name="Google Shape;7148;p84"/>
            <p:cNvGrpSpPr/>
            <p:nvPr/>
          </p:nvGrpSpPr>
          <p:grpSpPr>
            <a:xfrm>
              <a:off x="3530532" y="1496185"/>
              <a:ext cx="323430" cy="463587"/>
              <a:chOff x="3530532" y="1496185"/>
              <a:chExt cx="323430" cy="463587"/>
            </a:xfrm>
          </p:grpSpPr>
          <p:grpSp>
            <p:nvGrpSpPr>
              <p:cNvPr id="7149" name="Google Shape;7149;p84"/>
              <p:cNvGrpSpPr/>
              <p:nvPr/>
            </p:nvGrpSpPr>
            <p:grpSpPr>
              <a:xfrm>
                <a:off x="3567462" y="1496185"/>
                <a:ext cx="286500" cy="361376"/>
                <a:chOff x="3567462" y="1496185"/>
                <a:chExt cx="286500" cy="361376"/>
              </a:xfrm>
            </p:grpSpPr>
            <p:cxnSp>
              <p:nvCxnSpPr>
                <p:cNvPr id="7150" name="Google Shape;7150;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51" name="Google Shape;7151;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4"/>
            <p:cNvGrpSpPr/>
            <p:nvPr/>
          </p:nvGrpSpPr>
          <p:grpSpPr>
            <a:xfrm>
              <a:off x="3891569" y="1779209"/>
              <a:ext cx="323945" cy="423706"/>
              <a:chOff x="3891569" y="1779209"/>
              <a:chExt cx="323945" cy="423706"/>
            </a:xfrm>
          </p:grpSpPr>
          <p:grpSp>
            <p:nvGrpSpPr>
              <p:cNvPr id="7154" name="Google Shape;7154;p84"/>
              <p:cNvGrpSpPr/>
              <p:nvPr/>
            </p:nvGrpSpPr>
            <p:grpSpPr>
              <a:xfrm>
                <a:off x="3929014" y="1881638"/>
                <a:ext cx="286500" cy="321278"/>
                <a:chOff x="3929014" y="1881638"/>
                <a:chExt cx="286500" cy="321278"/>
              </a:xfrm>
            </p:grpSpPr>
            <p:cxnSp>
              <p:nvCxnSpPr>
                <p:cNvPr id="7155" name="Google Shape;7155;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156" name="Google Shape;7156;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4"/>
            <p:cNvGrpSpPr/>
            <p:nvPr/>
          </p:nvGrpSpPr>
          <p:grpSpPr>
            <a:xfrm>
              <a:off x="4252606" y="1496185"/>
              <a:ext cx="324721" cy="463587"/>
              <a:chOff x="4252606" y="1496185"/>
              <a:chExt cx="324721" cy="463587"/>
            </a:xfrm>
          </p:grpSpPr>
          <p:grpSp>
            <p:nvGrpSpPr>
              <p:cNvPr id="7159" name="Google Shape;7159;p84"/>
              <p:cNvGrpSpPr/>
              <p:nvPr/>
            </p:nvGrpSpPr>
            <p:grpSpPr>
              <a:xfrm>
                <a:off x="4290828" y="1496185"/>
                <a:ext cx="286500" cy="361376"/>
                <a:chOff x="4290828" y="1496185"/>
                <a:chExt cx="286500" cy="361376"/>
              </a:xfrm>
            </p:grpSpPr>
            <p:cxnSp>
              <p:nvCxnSpPr>
                <p:cNvPr id="7160" name="Google Shape;7160;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61" name="Google Shape;7161;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2" name="Google Shape;7162;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4"/>
            <p:cNvGrpSpPr/>
            <p:nvPr/>
          </p:nvGrpSpPr>
          <p:grpSpPr>
            <a:xfrm>
              <a:off x="4613643" y="1763716"/>
              <a:ext cx="325308" cy="439200"/>
              <a:chOff x="4613643" y="1763716"/>
              <a:chExt cx="325308" cy="439200"/>
            </a:xfrm>
          </p:grpSpPr>
          <p:grpSp>
            <p:nvGrpSpPr>
              <p:cNvPr id="7164" name="Google Shape;7164;p84"/>
              <p:cNvGrpSpPr/>
              <p:nvPr/>
            </p:nvGrpSpPr>
            <p:grpSpPr>
              <a:xfrm>
                <a:off x="4652451" y="1879538"/>
                <a:ext cx="286500" cy="323378"/>
                <a:chOff x="4652451" y="1879538"/>
                <a:chExt cx="286500" cy="323378"/>
              </a:xfrm>
            </p:grpSpPr>
            <p:cxnSp>
              <p:nvCxnSpPr>
                <p:cNvPr id="7165" name="Google Shape;7165;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166" name="Google Shape;7166;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8" name="Google Shape;7168;p84"/>
          <p:cNvGrpSpPr/>
          <p:nvPr/>
        </p:nvGrpSpPr>
        <p:grpSpPr>
          <a:xfrm>
            <a:off x="3421841" y="2143768"/>
            <a:ext cx="1652173" cy="391517"/>
            <a:chOff x="3512551" y="2358270"/>
            <a:chExt cx="1597383" cy="378533"/>
          </a:xfrm>
        </p:grpSpPr>
        <p:cxnSp>
          <p:nvCxnSpPr>
            <p:cNvPr id="7169" name="Google Shape;7169;p84"/>
            <p:cNvCxnSpPr>
              <a:stCxn id="7170" idx="6"/>
              <a:endCxn id="717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172" name="Google Shape;7172;p84"/>
            <p:cNvGrpSpPr/>
            <p:nvPr/>
          </p:nvGrpSpPr>
          <p:grpSpPr>
            <a:xfrm>
              <a:off x="3512551" y="2358270"/>
              <a:ext cx="225647" cy="307714"/>
              <a:chOff x="2182679" y="2004714"/>
              <a:chExt cx="792300" cy="1080458"/>
            </a:xfrm>
          </p:grpSpPr>
          <p:cxnSp>
            <p:nvCxnSpPr>
              <p:cNvPr id="7173" name="Google Shape;7173;p84"/>
              <p:cNvCxnSpPr>
                <a:stCxn id="717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70" name="Google Shape;7170;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3969644" y="2440153"/>
              <a:ext cx="225853" cy="296651"/>
              <a:chOff x="3775710" y="1729289"/>
              <a:chExt cx="136500" cy="179289"/>
            </a:xfrm>
          </p:grpSpPr>
          <p:cxnSp>
            <p:nvCxnSpPr>
              <p:cNvPr id="7176" name="Google Shape;7176;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177" name="Google Shape;7177;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4427051" y="2358270"/>
              <a:ext cx="225647" cy="307714"/>
              <a:chOff x="5393704" y="2004714"/>
              <a:chExt cx="792300" cy="1080458"/>
            </a:xfrm>
          </p:grpSpPr>
          <p:cxnSp>
            <p:nvCxnSpPr>
              <p:cNvPr id="7180" name="Google Shape;7180;p84"/>
              <p:cNvCxnSpPr>
                <a:stCxn id="718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82" name="Google Shape;7182;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4"/>
            <p:cNvGrpSpPr/>
            <p:nvPr/>
          </p:nvGrpSpPr>
          <p:grpSpPr>
            <a:xfrm>
              <a:off x="4884287" y="2440252"/>
              <a:ext cx="225647" cy="296532"/>
              <a:chOff x="6999166" y="2292572"/>
              <a:chExt cx="792300" cy="1041192"/>
            </a:xfrm>
          </p:grpSpPr>
          <p:cxnSp>
            <p:nvCxnSpPr>
              <p:cNvPr id="7184" name="Google Shape;7184;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171" name="Google Shape;7171;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84"/>
          <p:cNvGrpSpPr/>
          <p:nvPr/>
        </p:nvGrpSpPr>
        <p:grpSpPr>
          <a:xfrm>
            <a:off x="6842649" y="979967"/>
            <a:ext cx="1581844" cy="732818"/>
            <a:chOff x="634175" y="2986275"/>
            <a:chExt cx="3147949" cy="1458344"/>
          </a:xfrm>
        </p:grpSpPr>
        <p:cxnSp>
          <p:nvCxnSpPr>
            <p:cNvPr id="7187" name="Google Shape;7187;p84"/>
            <p:cNvCxnSpPr>
              <a:stCxn id="7188" idx="4"/>
              <a:endCxn id="718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190" name="Google Shape;7190;p84"/>
            <p:cNvCxnSpPr>
              <a:stCxn id="7189" idx="0"/>
              <a:endCxn id="719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2" name="Google Shape;7192;p84"/>
            <p:cNvCxnSpPr>
              <a:stCxn id="7191" idx="4"/>
              <a:endCxn id="719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4" name="Google Shape;7194;p84"/>
            <p:cNvCxnSpPr>
              <a:stCxn id="7193" idx="0"/>
              <a:endCxn id="719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195" name="Google Shape;7195;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1" name="Google Shape;7191;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8" name="Google Shape;7188;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3" name="Google Shape;7193;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9" name="Google Shape;7189;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196" name="Google Shape;7196;p84"/>
          <p:cNvGrpSpPr/>
          <p:nvPr/>
        </p:nvGrpSpPr>
        <p:grpSpPr>
          <a:xfrm>
            <a:off x="3410364" y="2674277"/>
            <a:ext cx="1675128" cy="313674"/>
            <a:chOff x="998425" y="1182125"/>
            <a:chExt cx="1065400" cy="199500"/>
          </a:xfrm>
        </p:grpSpPr>
        <p:sp>
          <p:nvSpPr>
            <p:cNvPr id="7197" name="Google Shape;7197;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410363" y="3630244"/>
            <a:ext cx="1675129" cy="525345"/>
            <a:chOff x="5194708" y="3484366"/>
            <a:chExt cx="3148148" cy="987304"/>
          </a:xfrm>
        </p:grpSpPr>
        <p:grpSp>
          <p:nvGrpSpPr>
            <p:cNvPr id="7203" name="Google Shape;7203;p84"/>
            <p:cNvGrpSpPr/>
            <p:nvPr/>
          </p:nvGrpSpPr>
          <p:grpSpPr>
            <a:xfrm>
              <a:off x="7531521" y="3484366"/>
              <a:ext cx="811335" cy="987304"/>
              <a:chOff x="3379425" y="1617275"/>
              <a:chExt cx="1090650" cy="1327200"/>
            </a:xfrm>
          </p:grpSpPr>
          <p:sp>
            <p:nvSpPr>
              <p:cNvPr id="7204" name="Google Shape;7204;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4"/>
            <p:cNvGrpSpPr/>
            <p:nvPr/>
          </p:nvGrpSpPr>
          <p:grpSpPr>
            <a:xfrm>
              <a:off x="6752546" y="3484366"/>
              <a:ext cx="811428" cy="987304"/>
              <a:chOff x="2332275" y="1617275"/>
              <a:chExt cx="1090775" cy="1327200"/>
            </a:xfrm>
          </p:grpSpPr>
          <p:sp>
            <p:nvSpPr>
              <p:cNvPr id="7208" name="Google Shape;7208;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4"/>
            <p:cNvGrpSpPr/>
            <p:nvPr/>
          </p:nvGrpSpPr>
          <p:grpSpPr>
            <a:xfrm>
              <a:off x="5973664" y="3484366"/>
              <a:ext cx="811335" cy="987304"/>
              <a:chOff x="1285250" y="1617275"/>
              <a:chExt cx="1090650" cy="1327200"/>
            </a:xfrm>
          </p:grpSpPr>
          <p:sp>
            <p:nvSpPr>
              <p:cNvPr id="7212" name="Google Shape;7212;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4"/>
            <p:cNvGrpSpPr/>
            <p:nvPr/>
          </p:nvGrpSpPr>
          <p:grpSpPr>
            <a:xfrm>
              <a:off x="5194708" y="3484366"/>
              <a:ext cx="811409" cy="987304"/>
              <a:chOff x="238125" y="1617275"/>
              <a:chExt cx="1090750" cy="1327200"/>
            </a:xfrm>
          </p:grpSpPr>
          <p:sp>
            <p:nvSpPr>
              <p:cNvPr id="7216" name="Google Shape;7216;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84"/>
          <p:cNvGrpSpPr/>
          <p:nvPr/>
        </p:nvGrpSpPr>
        <p:grpSpPr>
          <a:xfrm>
            <a:off x="6844048" y="2276133"/>
            <a:ext cx="1579046" cy="522230"/>
            <a:chOff x="6853641" y="2534077"/>
            <a:chExt cx="1515545" cy="501229"/>
          </a:xfrm>
        </p:grpSpPr>
        <p:grpSp>
          <p:nvGrpSpPr>
            <p:cNvPr id="7220" name="Google Shape;7220;p84"/>
            <p:cNvGrpSpPr/>
            <p:nvPr/>
          </p:nvGrpSpPr>
          <p:grpSpPr>
            <a:xfrm>
              <a:off x="6853641" y="2618923"/>
              <a:ext cx="1515545" cy="324556"/>
              <a:chOff x="6853641" y="2618923"/>
              <a:chExt cx="1515545" cy="324556"/>
            </a:xfrm>
          </p:grpSpPr>
          <p:sp>
            <p:nvSpPr>
              <p:cNvPr id="7221" name="Google Shape;7221;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4"/>
          <p:cNvGrpSpPr/>
          <p:nvPr/>
        </p:nvGrpSpPr>
        <p:grpSpPr>
          <a:xfrm>
            <a:off x="3438940" y="3151173"/>
            <a:ext cx="1617976" cy="346616"/>
            <a:chOff x="1808063" y="4294338"/>
            <a:chExt cx="3370782" cy="721817"/>
          </a:xfrm>
        </p:grpSpPr>
        <p:sp>
          <p:nvSpPr>
            <p:cNvPr id="7232" name="Google Shape;7232;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5264936" y="3817923"/>
            <a:ext cx="1417067" cy="350605"/>
            <a:chOff x="4234950" y="2101012"/>
            <a:chExt cx="4219974" cy="1044090"/>
          </a:xfrm>
        </p:grpSpPr>
        <p:sp>
          <p:nvSpPr>
            <p:cNvPr id="7243" name="Google Shape;7243;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4"/>
          <p:cNvGrpSpPr/>
          <p:nvPr/>
        </p:nvGrpSpPr>
        <p:grpSpPr>
          <a:xfrm>
            <a:off x="6840408" y="1808681"/>
            <a:ext cx="1586327" cy="371557"/>
            <a:chOff x="1247650" y="2075423"/>
            <a:chExt cx="6648477" cy="1557238"/>
          </a:xfrm>
        </p:grpSpPr>
        <p:sp>
          <p:nvSpPr>
            <p:cNvPr id="7260" name="Google Shape;7260;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4"/>
          <p:cNvGrpSpPr/>
          <p:nvPr/>
        </p:nvGrpSpPr>
        <p:grpSpPr>
          <a:xfrm>
            <a:off x="5271678" y="961870"/>
            <a:ext cx="1415601" cy="1648533"/>
            <a:chOff x="1839112" y="2209163"/>
            <a:chExt cx="1918159" cy="2233784"/>
          </a:xfrm>
        </p:grpSpPr>
        <p:sp>
          <p:nvSpPr>
            <p:cNvPr id="7267" name="Google Shape;7267;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0" name="Google Shape;7270;p84"/>
            <p:cNvCxnSpPr>
              <a:stCxn id="7267" idx="6"/>
              <a:endCxn id="726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1" name="Google Shape;7271;p84"/>
            <p:cNvCxnSpPr>
              <a:stCxn id="7268" idx="4"/>
              <a:endCxn id="727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273" name="Google Shape;7273;p84"/>
            <p:cNvCxnSpPr>
              <a:stCxn id="7272" idx="6"/>
              <a:endCxn id="726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4" name="Google Shape;7274;p84"/>
            <p:cNvCxnSpPr>
              <a:stCxn id="7269" idx="4"/>
              <a:endCxn id="727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272" name="Google Shape;7272;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7" name="Google Shape;7277;p84"/>
            <p:cNvCxnSpPr>
              <a:endCxn id="727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278" name="Google Shape;7278;p84"/>
          <p:cNvGrpSpPr/>
          <p:nvPr/>
        </p:nvGrpSpPr>
        <p:grpSpPr>
          <a:xfrm>
            <a:off x="3428944" y="979954"/>
            <a:ext cx="1637968" cy="154942"/>
            <a:chOff x="238125" y="2506075"/>
            <a:chExt cx="7115411" cy="673075"/>
          </a:xfrm>
        </p:grpSpPr>
        <p:sp>
          <p:nvSpPr>
            <p:cNvPr id="7279" name="Google Shape;7279;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1969680" y="1294672"/>
            <a:ext cx="1262932" cy="785408"/>
            <a:chOff x="548861" y="389676"/>
            <a:chExt cx="3843371" cy="2390163"/>
          </a:xfrm>
        </p:grpSpPr>
        <p:cxnSp>
          <p:nvCxnSpPr>
            <p:cNvPr id="7285" name="Google Shape;7285;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6" name="Google Shape;7286;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7" name="Google Shape;7287;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8" name="Google Shape;7288;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289" name="Google Shape;7289;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290" name="Google Shape;7290;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1" name="Google Shape;7291;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92" name="Google Shape;7292;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4"/>
          <p:cNvGrpSpPr/>
          <p:nvPr/>
        </p:nvGrpSpPr>
        <p:grpSpPr>
          <a:xfrm>
            <a:off x="757812" y="2401550"/>
            <a:ext cx="1412054" cy="633562"/>
            <a:chOff x="1187400" y="2529299"/>
            <a:chExt cx="6769193" cy="2241903"/>
          </a:xfrm>
        </p:grpSpPr>
        <p:sp>
          <p:nvSpPr>
            <p:cNvPr id="7299" name="Google Shape;7299;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0" name="Google Shape;7300;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1" name="Google Shape;7301;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2" name="Google Shape;7302;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3" name="Google Shape;7303;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4" name="Google Shape;7304;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5" name="Google Shape;7305;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306" name="Google Shape;7306;p84"/>
            <p:cNvCxnSpPr>
              <a:stCxn id="7299" idx="2"/>
              <a:endCxn id="730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7" name="Google Shape;7307;p84"/>
            <p:cNvCxnSpPr>
              <a:stCxn id="7301" idx="0"/>
              <a:endCxn id="729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8" name="Google Shape;7308;p84"/>
            <p:cNvCxnSpPr>
              <a:stCxn id="7301" idx="2"/>
              <a:endCxn id="730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9" name="Google Shape;7309;p84"/>
            <p:cNvCxnSpPr>
              <a:stCxn id="7302" idx="0"/>
              <a:endCxn id="730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0" name="Google Shape;7310;p84"/>
            <p:cNvCxnSpPr>
              <a:stCxn id="7300" idx="2"/>
              <a:endCxn id="730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1" name="Google Shape;7311;p84"/>
            <p:cNvCxnSpPr>
              <a:stCxn id="7304" idx="0"/>
              <a:endCxn id="730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312" name="Google Shape;7312;p84"/>
          <p:cNvGrpSpPr/>
          <p:nvPr/>
        </p:nvGrpSpPr>
        <p:grpSpPr>
          <a:xfrm>
            <a:off x="6844058" y="2894258"/>
            <a:ext cx="1579035" cy="540873"/>
            <a:chOff x="6895650" y="3126697"/>
            <a:chExt cx="1436662" cy="492105"/>
          </a:xfrm>
        </p:grpSpPr>
        <p:sp>
          <p:nvSpPr>
            <p:cNvPr id="7313" name="Google Shape;7313;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84"/>
            <p:cNvGrpSpPr/>
            <p:nvPr/>
          </p:nvGrpSpPr>
          <p:grpSpPr>
            <a:xfrm>
              <a:off x="6995957" y="3335810"/>
              <a:ext cx="1230393" cy="71754"/>
              <a:chOff x="6995957" y="3287964"/>
              <a:chExt cx="1230393" cy="71754"/>
            </a:xfrm>
          </p:grpSpPr>
          <p:sp>
            <p:nvSpPr>
              <p:cNvPr id="7319" name="Google Shape;7319;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4" name="Google Shape;7324;p84"/>
          <p:cNvGrpSpPr/>
          <p:nvPr/>
        </p:nvGrpSpPr>
        <p:grpSpPr>
          <a:xfrm>
            <a:off x="6842640" y="3531021"/>
            <a:ext cx="1581862" cy="650625"/>
            <a:chOff x="6777990" y="3710194"/>
            <a:chExt cx="1646915" cy="677382"/>
          </a:xfrm>
        </p:grpSpPr>
        <p:grpSp>
          <p:nvGrpSpPr>
            <p:cNvPr id="7325" name="Google Shape;7325;p84"/>
            <p:cNvGrpSpPr/>
            <p:nvPr/>
          </p:nvGrpSpPr>
          <p:grpSpPr>
            <a:xfrm>
              <a:off x="6777990" y="3874492"/>
              <a:ext cx="411129" cy="513083"/>
              <a:chOff x="6777990" y="3874492"/>
              <a:chExt cx="411129" cy="513083"/>
            </a:xfrm>
          </p:grpSpPr>
          <p:cxnSp>
            <p:nvCxnSpPr>
              <p:cNvPr id="7326" name="Google Shape;7326;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27" name="Google Shape;7327;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4"/>
            <p:cNvGrpSpPr/>
            <p:nvPr/>
          </p:nvGrpSpPr>
          <p:grpSpPr>
            <a:xfrm>
              <a:off x="7188425" y="3710194"/>
              <a:ext cx="411123" cy="520535"/>
              <a:chOff x="7188425" y="3710194"/>
              <a:chExt cx="411123" cy="520535"/>
            </a:xfrm>
          </p:grpSpPr>
          <p:cxnSp>
            <p:nvCxnSpPr>
              <p:cNvPr id="7329" name="Google Shape;7329;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0" name="Google Shape;7330;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4"/>
            <p:cNvGrpSpPr/>
            <p:nvPr/>
          </p:nvGrpSpPr>
          <p:grpSpPr>
            <a:xfrm>
              <a:off x="7603341" y="3874492"/>
              <a:ext cx="411474" cy="513083"/>
              <a:chOff x="7603341" y="3874492"/>
              <a:chExt cx="411474" cy="513083"/>
            </a:xfrm>
          </p:grpSpPr>
          <p:cxnSp>
            <p:nvCxnSpPr>
              <p:cNvPr id="7332" name="Google Shape;7332;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3" name="Google Shape;7333;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4"/>
            <p:cNvGrpSpPr/>
            <p:nvPr/>
          </p:nvGrpSpPr>
          <p:grpSpPr>
            <a:xfrm>
              <a:off x="8013776" y="3722847"/>
              <a:ext cx="411129" cy="507881"/>
              <a:chOff x="8013776" y="3722847"/>
              <a:chExt cx="411129" cy="507881"/>
            </a:xfrm>
          </p:grpSpPr>
          <p:cxnSp>
            <p:nvCxnSpPr>
              <p:cNvPr id="7335" name="Google Shape;7335;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336" name="Google Shape;7336;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7" name="Google Shape;7337;p84"/>
          <p:cNvGrpSpPr/>
          <p:nvPr/>
        </p:nvGrpSpPr>
        <p:grpSpPr>
          <a:xfrm>
            <a:off x="5262155" y="2703861"/>
            <a:ext cx="1421889" cy="1020603"/>
            <a:chOff x="5190863" y="2824811"/>
            <a:chExt cx="1544860" cy="1108869"/>
          </a:xfrm>
        </p:grpSpPr>
        <p:grpSp>
          <p:nvGrpSpPr>
            <p:cNvPr id="7338" name="Google Shape;7338;p84"/>
            <p:cNvGrpSpPr/>
            <p:nvPr/>
          </p:nvGrpSpPr>
          <p:grpSpPr>
            <a:xfrm>
              <a:off x="5938695" y="3176919"/>
              <a:ext cx="685761" cy="404739"/>
              <a:chOff x="5938695" y="3176919"/>
              <a:chExt cx="685761" cy="404739"/>
            </a:xfrm>
          </p:grpSpPr>
          <p:grpSp>
            <p:nvGrpSpPr>
              <p:cNvPr id="7339" name="Google Shape;7339;p84"/>
              <p:cNvGrpSpPr/>
              <p:nvPr/>
            </p:nvGrpSpPr>
            <p:grpSpPr>
              <a:xfrm>
                <a:off x="5938695" y="3176919"/>
                <a:ext cx="685761" cy="404739"/>
                <a:chOff x="5938695" y="3176919"/>
                <a:chExt cx="685761" cy="404739"/>
              </a:xfrm>
            </p:grpSpPr>
            <p:sp>
              <p:nvSpPr>
                <p:cNvPr id="7340" name="Google Shape;7340;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5305233" y="3176835"/>
              <a:ext cx="685971" cy="404655"/>
              <a:chOff x="5305233" y="3176835"/>
              <a:chExt cx="685971" cy="404655"/>
            </a:xfrm>
          </p:grpSpPr>
          <p:grpSp>
            <p:nvGrpSpPr>
              <p:cNvPr id="7344" name="Google Shape;7344;p84"/>
              <p:cNvGrpSpPr/>
              <p:nvPr/>
            </p:nvGrpSpPr>
            <p:grpSpPr>
              <a:xfrm>
                <a:off x="5305233" y="3176835"/>
                <a:ext cx="685971" cy="404655"/>
                <a:chOff x="5305233" y="3176835"/>
                <a:chExt cx="685971" cy="404655"/>
              </a:xfrm>
            </p:grpSpPr>
            <p:sp>
              <p:nvSpPr>
                <p:cNvPr id="7345" name="Google Shape;7345;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84"/>
            <p:cNvGrpSpPr/>
            <p:nvPr/>
          </p:nvGrpSpPr>
          <p:grpSpPr>
            <a:xfrm>
              <a:off x="5657361" y="2824811"/>
              <a:ext cx="1078361" cy="404655"/>
              <a:chOff x="5657361" y="2824811"/>
              <a:chExt cx="1078361" cy="404655"/>
            </a:xfrm>
          </p:grpSpPr>
          <p:grpSp>
            <p:nvGrpSpPr>
              <p:cNvPr id="7350" name="Google Shape;7350;p84"/>
              <p:cNvGrpSpPr/>
              <p:nvPr/>
            </p:nvGrpSpPr>
            <p:grpSpPr>
              <a:xfrm>
                <a:off x="5657361" y="2824811"/>
                <a:ext cx="1078361" cy="404655"/>
                <a:chOff x="5657361" y="2824811"/>
                <a:chExt cx="1078361" cy="404655"/>
              </a:xfrm>
            </p:grpSpPr>
            <p:grpSp>
              <p:nvGrpSpPr>
                <p:cNvPr id="7351" name="Google Shape;7351;p84"/>
                <p:cNvGrpSpPr/>
                <p:nvPr/>
              </p:nvGrpSpPr>
              <p:grpSpPr>
                <a:xfrm>
                  <a:off x="5938485" y="2824811"/>
                  <a:ext cx="797237" cy="404655"/>
                  <a:chOff x="5938485" y="2824811"/>
                  <a:chExt cx="797237" cy="404655"/>
                </a:xfrm>
              </p:grpSpPr>
              <p:sp>
                <p:nvSpPr>
                  <p:cNvPr id="7352" name="Google Shape;7352;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84"/>
            <p:cNvGrpSpPr/>
            <p:nvPr/>
          </p:nvGrpSpPr>
          <p:grpSpPr>
            <a:xfrm>
              <a:off x="5190863" y="3528942"/>
              <a:ext cx="1078026" cy="404739"/>
              <a:chOff x="5190863" y="3528942"/>
              <a:chExt cx="1078026" cy="404739"/>
            </a:xfrm>
          </p:grpSpPr>
          <p:sp>
            <p:nvSpPr>
              <p:cNvPr id="7357" name="Google Shape;7357;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84"/>
              <p:cNvGrpSpPr/>
              <p:nvPr/>
            </p:nvGrpSpPr>
            <p:grpSpPr>
              <a:xfrm>
                <a:off x="5190863" y="3528942"/>
                <a:ext cx="1078026" cy="404739"/>
                <a:chOff x="5190863" y="3528942"/>
                <a:chExt cx="1078026" cy="404739"/>
              </a:xfrm>
            </p:grpSpPr>
            <p:sp>
              <p:nvSpPr>
                <p:cNvPr id="7359" name="Google Shape;7359;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61" name="Google Shape;7361;p84"/>
          <p:cNvGrpSpPr/>
          <p:nvPr/>
        </p:nvGrpSpPr>
        <p:grpSpPr>
          <a:xfrm>
            <a:off x="728162" y="1268329"/>
            <a:ext cx="1086719" cy="879487"/>
            <a:chOff x="803162" y="1474292"/>
            <a:chExt cx="1086719" cy="879487"/>
          </a:xfrm>
        </p:grpSpPr>
        <p:grpSp>
          <p:nvGrpSpPr>
            <p:cNvPr id="7362" name="Google Shape;7362;p84"/>
            <p:cNvGrpSpPr/>
            <p:nvPr/>
          </p:nvGrpSpPr>
          <p:grpSpPr>
            <a:xfrm>
              <a:off x="803162" y="1625948"/>
              <a:ext cx="445856" cy="576579"/>
              <a:chOff x="803162" y="1625948"/>
              <a:chExt cx="445856" cy="576579"/>
            </a:xfrm>
          </p:grpSpPr>
          <p:sp>
            <p:nvSpPr>
              <p:cNvPr id="7363" name="Google Shape;7363;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4" name="Google Shape;7364;p84"/>
              <p:cNvGrpSpPr/>
              <p:nvPr/>
            </p:nvGrpSpPr>
            <p:grpSpPr>
              <a:xfrm>
                <a:off x="1056023" y="1625948"/>
                <a:ext cx="192995" cy="576579"/>
                <a:chOff x="1056023" y="1625948"/>
                <a:chExt cx="192995" cy="576579"/>
              </a:xfrm>
            </p:grpSpPr>
            <p:sp>
              <p:nvSpPr>
                <p:cNvPr id="7365" name="Google Shape;7365;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0" name="Google Shape;7370;p84"/>
            <p:cNvGrpSpPr/>
            <p:nvPr/>
          </p:nvGrpSpPr>
          <p:grpSpPr>
            <a:xfrm>
              <a:off x="1371406" y="1474292"/>
              <a:ext cx="518475" cy="879487"/>
              <a:chOff x="1398231" y="1474292"/>
              <a:chExt cx="518475" cy="879487"/>
            </a:xfrm>
          </p:grpSpPr>
          <p:grpSp>
            <p:nvGrpSpPr>
              <p:cNvPr id="7371" name="Google Shape;7371;p84"/>
              <p:cNvGrpSpPr/>
              <p:nvPr/>
            </p:nvGrpSpPr>
            <p:grpSpPr>
              <a:xfrm>
                <a:off x="1398231" y="1474292"/>
                <a:ext cx="518475" cy="341643"/>
                <a:chOff x="1398231" y="1474292"/>
                <a:chExt cx="518475" cy="341643"/>
              </a:xfrm>
            </p:grpSpPr>
            <p:sp>
              <p:nvSpPr>
                <p:cNvPr id="7372" name="Google Shape;7372;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84"/>
                <p:cNvGrpSpPr/>
                <p:nvPr/>
              </p:nvGrpSpPr>
              <p:grpSpPr>
                <a:xfrm>
                  <a:off x="1616453" y="1474292"/>
                  <a:ext cx="300253" cy="341643"/>
                  <a:chOff x="1616453" y="1475379"/>
                  <a:chExt cx="300253" cy="341643"/>
                </a:xfrm>
              </p:grpSpPr>
              <p:sp>
                <p:nvSpPr>
                  <p:cNvPr id="7374" name="Google Shape;7374;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84"/>
                  <p:cNvGrpSpPr/>
                  <p:nvPr/>
                </p:nvGrpSpPr>
                <p:grpSpPr>
                  <a:xfrm>
                    <a:off x="1839639" y="1475379"/>
                    <a:ext cx="77067" cy="341643"/>
                    <a:chOff x="1839639" y="1475379"/>
                    <a:chExt cx="77067" cy="341643"/>
                  </a:xfrm>
                </p:grpSpPr>
                <p:sp>
                  <p:nvSpPr>
                    <p:cNvPr id="7382" name="Google Shape;7382;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84" name="Google Shape;7384;p84"/>
              <p:cNvGrpSpPr/>
              <p:nvPr/>
            </p:nvGrpSpPr>
            <p:grpSpPr>
              <a:xfrm>
                <a:off x="1398451" y="2012951"/>
                <a:ext cx="518255" cy="340828"/>
                <a:chOff x="1398451" y="2012951"/>
                <a:chExt cx="518255" cy="340828"/>
              </a:xfrm>
            </p:grpSpPr>
            <p:sp>
              <p:nvSpPr>
                <p:cNvPr id="7385" name="Google Shape;7385;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84"/>
                <p:cNvGrpSpPr/>
                <p:nvPr/>
              </p:nvGrpSpPr>
              <p:grpSpPr>
                <a:xfrm>
                  <a:off x="1616453" y="2012951"/>
                  <a:ext cx="300253" cy="340828"/>
                  <a:chOff x="1616453" y="2013538"/>
                  <a:chExt cx="300253" cy="340828"/>
                </a:xfrm>
              </p:grpSpPr>
              <p:sp>
                <p:nvSpPr>
                  <p:cNvPr id="7387" name="Google Shape;7387;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84"/>
                  <p:cNvGrpSpPr/>
                  <p:nvPr/>
                </p:nvGrpSpPr>
                <p:grpSpPr>
                  <a:xfrm>
                    <a:off x="1839639" y="2013538"/>
                    <a:ext cx="77067" cy="340828"/>
                    <a:chOff x="1839639" y="2013538"/>
                    <a:chExt cx="77067" cy="340828"/>
                  </a:xfrm>
                </p:grpSpPr>
                <p:sp>
                  <p:nvSpPr>
                    <p:cNvPr id="7395" name="Google Shape;7395;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397" name="Google Shape;7397;p84"/>
          <p:cNvGrpSpPr/>
          <p:nvPr/>
        </p:nvGrpSpPr>
        <p:grpSpPr>
          <a:xfrm>
            <a:off x="724986" y="3399516"/>
            <a:ext cx="1368681" cy="682918"/>
            <a:chOff x="724986" y="3605478"/>
            <a:chExt cx="1368681" cy="682918"/>
          </a:xfrm>
        </p:grpSpPr>
        <p:grpSp>
          <p:nvGrpSpPr>
            <p:cNvPr id="7398" name="Google Shape;7398;p84"/>
            <p:cNvGrpSpPr/>
            <p:nvPr/>
          </p:nvGrpSpPr>
          <p:grpSpPr>
            <a:xfrm>
              <a:off x="1289102" y="3823629"/>
              <a:ext cx="240442" cy="250435"/>
              <a:chOff x="-165066" y="3843615"/>
              <a:chExt cx="221259" cy="230455"/>
            </a:xfrm>
          </p:grpSpPr>
          <p:sp>
            <p:nvSpPr>
              <p:cNvPr id="7399" name="Google Shape;7399;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24986" y="3605478"/>
              <a:ext cx="1368681" cy="682918"/>
              <a:chOff x="724986" y="3605478"/>
              <a:chExt cx="1368681" cy="682918"/>
            </a:xfrm>
          </p:grpSpPr>
          <p:grpSp>
            <p:nvGrpSpPr>
              <p:cNvPr id="7420" name="Google Shape;7420;p84"/>
              <p:cNvGrpSpPr/>
              <p:nvPr/>
            </p:nvGrpSpPr>
            <p:grpSpPr>
              <a:xfrm>
                <a:off x="1498221" y="4047614"/>
                <a:ext cx="529172" cy="240783"/>
                <a:chOff x="1498221" y="4047614"/>
                <a:chExt cx="529172" cy="240783"/>
              </a:xfrm>
            </p:grpSpPr>
            <p:grpSp>
              <p:nvGrpSpPr>
                <p:cNvPr id="7421" name="Google Shape;7421;p84"/>
                <p:cNvGrpSpPr/>
                <p:nvPr/>
              </p:nvGrpSpPr>
              <p:grpSpPr>
                <a:xfrm>
                  <a:off x="1826655" y="4224370"/>
                  <a:ext cx="200738" cy="25631"/>
                  <a:chOff x="1826655" y="4224370"/>
                  <a:chExt cx="200738" cy="25631"/>
                </a:xfrm>
              </p:grpSpPr>
              <p:sp>
                <p:nvSpPr>
                  <p:cNvPr id="7422" name="Google Shape;7422;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1498221" y="4047614"/>
                  <a:ext cx="328444" cy="240783"/>
                  <a:chOff x="1498221" y="4047614"/>
                  <a:chExt cx="328444" cy="240783"/>
                </a:xfrm>
              </p:grpSpPr>
              <p:sp>
                <p:nvSpPr>
                  <p:cNvPr id="7425" name="Google Shape;7425;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84"/>
                  <p:cNvGrpSpPr/>
                  <p:nvPr/>
                </p:nvGrpSpPr>
                <p:grpSpPr>
                  <a:xfrm>
                    <a:off x="1498221" y="4047614"/>
                    <a:ext cx="150566" cy="190416"/>
                    <a:chOff x="1498221" y="4047614"/>
                    <a:chExt cx="150566" cy="190416"/>
                  </a:xfrm>
                </p:grpSpPr>
                <p:sp>
                  <p:nvSpPr>
                    <p:cNvPr id="7427" name="Google Shape;7427;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29" name="Google Shape;7429;p84"/>
              <p:cNvGrpSpPr/>
              <p:nvPr/>
            </p:nvGrpSpPr>
            <p:grpSpPr>
              <a:xfrm>
                <a:off x="1560718" y="3800594"/>
                <a:ext cx="532948" cy="302090"/>
                <a:chOff x="1560718" y="3800594"/>
                <a:chExt cx="532948" cy="302090"/>
              </a:xfrm>
            </p:grpSpPr>
            <p:grpSp>
              <p:nvGrpSpPr>
                <p:cNvPr id="7430" name="Google Shape;7430;p84"/>
                <p:cNvGrpSpPr/>
                <p:nvPr/>
              </p:nvGrpSpPr>
              <p:grpSpPr>
                <a:xfrm>
                  <a:off x="1912179" y="3827344"/>
                  <a:ext cx="181487" cy="25631"/>
                  <a:chOff x="1912179" y="3827344"/>
                  <a:chExt cx="181487" cy="25631"/>
                </a:xfrm>
              </p:grpSpPr>
              <p:sp>
                <p:nvSpPr>
                  <p:cNvPr id="7431" name="Google Shape;7431;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4"/>
                <p:cNvGrpSpPr/>
                <p:nvPr/>
              </p:nvGrpSpPr>
              <p:grpSpPr>
                <a:xfrm>
                  <a:off x="1912179" y="4044505"/>
                  <a:ext cx="181487" cy="25622"/>
                  <a:chOff x="1912179" y="4044506"/>
                  <a:chExt cx="181487" cy="25622"/>
                </a:xfrm>
              </p:grpSpPr>
              <p:sp>
                <p:nvSpPr>
                  <p:cNvPr id="7434" name="Google Shape;7434;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4"/>
                <p:cNvGrpSpPr/>
                <p:nvPr/>
              </p:nvGrpSpPr>
              <p:grpSpPr>
                <a:xfrm>
                  <a:off x="1560718" y="3800594"/>
                  <a:ext cx="351472" cy="302090"/>
                  <a:chOff x="1560718" y="3800594"/>
                  <a:chExt cx="351472" cy="302090"/>
                </a:xfrm>
              </p:grpSpPr>
              <p:grpSp>
                <p:nvGrpSpPr>
                  <p:cNvPr id="7437" name="Google Shape;7437;p84"/>
                  <p:cNvGrpSpPr/>
                  <p:nvPr/>
                </p:nvGrpSpPr>
                <p:grpSpPr>
                  <a:xfrm>
                    <a:off x="1560718" y="3842857"/>
                    <a:ext cx="173586" cy="217131"/>
                    <a:chOff x="1560718" y="3842857"/>
                    <a:chExt cx="173586" cy="217131"/>
                  </a:xfrm>
                </p:grpSpPr>
                <p:sp>
                  <p:nvSpPr>
                    <p:cNvPr id="7438" name="Google Shape;7438;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1" name="Google Shape;7441;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3" name="Google Shape;7443;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4"/>
              <p:cNvGrpSpPr/>
              <p:nvPr/>
            </p:nvGrpSpPr>
            <p:grpSpPr>
              <a:xfrm>
                <a:off x="785350" y="3605478"/>
                <a:ext cx="535311" cy="249245"/>
                <a:chOff x="785350" y="3605478"/>
                <a:chExt cx="535311" cy="249245"/>
              </a:xfrm>
            </p:grpSpPr>
            <p:grpSp>
              <p:nvGrpSpPr>
                <p:cNvPr id="7445" name="Google Shape;7445;p84"/>
                <p:cNvGrpSpPr/>
                <p:nvPr/>
              </p:nvGrpSpPr>
              <p:grpSpPr>
                <a:xfrm>
                  <a:off x="785350" y="3605478"/>
                  <a:ext cx="376191" cy="102736"/>
                  <a:chOff x="785350" y="3605478"/>
                  <a:chExt cx="376191" cy="102736"/>
                </a:xfrm>
              </p:grpSpPr>
              <p:sp>
                <p:nvSpPr>
                  <p:cNvPr id="7446" name="Google Shape;7446;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4"/>
                <p:cNvGrpSpPr/>
                <p:nvPr/>
              </p:nvGrpSpPr>
              <p:grpSpPr>
                <a:xfrm>
                  <a:off x="1161530" y="3655851"/>
                  <a:ext cx="159131" cy="198872"/>
                  <a:chOff x="1161530" y="3655851"/>
                  <a:chExt cx="159131" cy="198872"/>
                </a:xfrm>
              </p:grpSpPr>
              <p:sp>
                <p:nvSpPr>
                  <p:cNvPr id="7450" name="Google Shape;7450;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2" name="Google Shape;7452;p84"/>
              <p:cNvGrpSpPr/>
              <p:nvPr/>
            </p:nvGrpSpPr>
            <p:grpSpPr>
              <a:xfrm>
                <a:off x="785350" y="4047614"/>
                <a:ext cx="535311" cy="240783"/>
                <a:chOff x="785350" y="4047614"/>
                <a:chExt cx="535311" cy="240783"/>
              </a:xfrm>
            </p:grpSpPr>
            <p:grpSp>
              <p:nvGrpSpPr>
                <p:cNvPr id="7453" name="Google Shape;7453;p84"/>
                <p:cNvGrpSpPr/>
                <p:nvPr/>
              </p:nvGrpSpPr>
              <p:grpSpPr>
                <a:xfrm>
                  <a:off x="1161636" y="4047614"/>
                  <a:ext cx="159025" cy="190415"/>
                  <a:chOff x="1161636" y="4047614"/>
                  <a:chExt cx="159025" cy="190415"/>
                </a:xfrm>
              </p:grpSpPr>
              <p:sp>
                <p:nvSpPr>
                  <p:cNvPr id="7454" name="Google Shape;7454;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4"/>
                <p:cNvGrpSpPr/>
                <p:nvPr/>
              </p:nvGrpSpPr>
              <p:grpSpPr>
                <a:xfrm>
                  <a:off x="785350" y="4185661"/>
                  <a:ext cx="376191" cy="102736"/>
                  <a:chOff x="785350" y="4185661"/>
                  <a:chExt cx="376191" cy="102736"/>
                </a:xfrm>
              </p:grpSpPr>
              <p:sp>
                <p:nvSpPr>
                  <p:cNvPr id="7457" name="Google Shape;7457;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0" name="Google Shape;7460;p84"/>
              <p:cNvGrpSpPr/>
              <p:nvPr/>
            </p:nvGrpSpPr>
            <p:grpSpPr>
              <a:xfrm>
                <a:off x="1501054" y="3605478"/>
                <a:ext cx="526340" cy="249240"/>
                <a:chOff x="1501054" y="3605478"/>
                <a:chExt cx="526340" cy="249240"/>
              </a:xfrm>
            </p:grpSpPr>
            <p:grpSp>
              <p:nvGrpSpPr>
                <p:cNvPr id="7461" name="Google Shape;7461;p84"/>
                <p:cNvGrpSpPr/>
                <p:nvPr/>
              </p:nvGrpSpPr>
              <p:grpSpPr>
                <a:xfrm>
                  <a:off x="1834208" y="3643867"/>
                  <a:ext cx="193185" cy="25622"/>
                  <a:chOff x="1834208" y="3643867"/>
                  <a:chExt cx="193185" cy="25622"/>
                </a:xfrm>
              </p:grpSpPr>
              <p:sp>
                <p:nvSpPr>
                  <p:cNvPr id="7462" name="Google Shape;7462;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1501054" y="3605478"/>
                  <a:ext cx="333165" cy="249240"/>
                  <a:chOff x="1501054" y="3605478"/>
                  <a:chExt cx="333165" cy="249240"/>
                </a:xfrm>
              </p:grpSpPr>
              <p:sp>
                <p:nvSpPr>
                  <p:cNvPr id="7465" name="Google Shape;7465;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6" name="Google Shape;7466;p84"/>
                  <p:cNvGrpSpPr/>
                  <p:nvPr/>
                </p:nvGrpSpPr>
                <p:grpSpPr>
                  <a:xfrm>
                    <a:off x="1501054" y="3655851"/>
                    <a:ext cx="155286" cy="198867"/>
                    <a:chOff x="1501054" y="3655851"/>
                    <a:chExt cx="155286" cy="198867"/>
                  </a:xfrm>
                </p:grpSpPr>
                <p:sp>
                  <p:nvSpPr>
                    <p:cNvPr id="7467" name="Google Shape;7467;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69" name="Google Shape;7469;p84"/>
              <p:cNvGrpSpPr/>
              <p:nvPr/>
            </p:nvGrpSpPr>
            <p:grpSpPr>
              <a:xfrm>
                <a:off x="724986" y="3800594"/>
                <a:ext cx="532950" cy="302090"/>
                <a:chOff x="724986" y="3800594"/>
                <a:chExt cx="532950" cy="302090"/>
              </a:xfrm>
            </p:grpSpPr>
            <p:grpSp>
              <p:nvGrpSpPr>
                <p:cNvPr id="7470" name="Google Shape;7470;p84"/>
                <p:cNvGrpSpPr/>
                <p:nvPr/>
              </p:nvGrpSpPr>
              <p:grpSpPr>
                <a:xfrm>
                  <a:off x="724986" y="4044367"/>
                  <a:ext cx="181314" cy="25626"/>
                  <a:chOff x="724986" y="4044367"/>
                  <a:chExt cx="181314" cy="25626"/>
                </a:xfrm>
              </p:grpSpPr>
              <p:sp>
                <p:nvSpPr>
                  <p:cNvPr id="7471" name="Google Shape;7471;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4"/>
                <p:cNvGrpSpPr/>
                <p:nvPr/>
              </p:nvGrpSpPr>
              <p:grpSpPr>
                <a:xfrm>
                  <a:off x="906290" y="3800594"/>
                  <a:ext cx="351646" cy="302090"/>
                  <a:chOff x="906290" y="3800594"/>
                  <a:chExt cx="351646" cy="302090"/>
                </a:xfrm>
              </p:grpSpPr>
              <p:grpSp>
                <p:nvGrpSpPr>
                  <p:cNvPr id="7474" name="Google Shape;7474;p84"/>
                  <p:cNvGrpSpPr/>
                  <p:nvPr/>
                </p:nvGrpSpPr>
                <p:grpSpPr>
                  <a:xfrm>
                    <a:off x="1084172" y="3842857"/>
                    <a:ext cx="173764" cy="217131"/>
                    <a:chOff x="1084172" y="3842857"/>
                    <a:chExt cx="173764" cy="217131"/>
                  </a:xfrm>
                </p:grpSpPr>
                <p:grpSp>
                  <p:nvGrpSpPr>
                    <p:cNvPr id="7475" name="Google Shape;7475;p84"/>
                    <p:cNvGrpSpPr/>
                    <p:nvPr/>
                  </p:nvGrpSpPr>
                  <p:grpSpPr>
                    <a:xfrm>
                      <a:off x="1156862" y="3936509"/>
                      <a:ext cx="101073" cy="25622"/>
                      <a:chOff x="1156862" y="3936509"/>
                      <a:chExt cx="101073" cy="25622"/>
                    </a:xfrm>
                  </p:grpSpPr>
                  <p:sp>
                    <p:nvSpPr>
                      <p:cNvPr id="7476" name="Google Shape;7476;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4"/>
                <p:cNvGrpSpPr/>
                <p:nvPr/>
              </p:nvGrpSpPr>
              <p:grpSpPr>
                <a:xfrm>
                  <a:off x="724986" y="3830189"/>
                  <a:ext cx="189533" cy="25626"/>
                  <a:chOff x="724986" y="3830189"/>
                  <a:chExt cx="189533" cy="25626"/>
                </a:xfrm>
              </p:grpSpPr>
              <p:sp>
                <p:nvSpPr>
                  <p:cNvPr id="7482" name="Google Shape;7482;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484" name="Google Shape;7484;p84"/>
          <p:cNvGrpSpPr/>
          <p:nvPr/>
        </p:nvGrpSpPr>
        <p:grpSpPr>
          <a:xfrm>
            <a:off x="2253298" y="2249677"/>
            <a:ext cx="948701" cy="935378"/>
            <a:chOff x="2253298" y="2428317"/>
            <a:chExt cx="948701" cy="935378"/>
          </a:xfrm>
        </p:grpSpPr>
        <p:sp>
          <p:nvSpPr>
            <p:cNvPr id="7485" name="Google Shape;7485;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21"/>
        <p:cNvGrpSpPr/>
        <p:nvPr/>
      </p:nvGrpSpPr>
      <p:grpSpPr>
        <a:xfrm>
          <a:off x="0" y="0"/>
          <a:ext cx="0" cy="0"/>
          <a:chOff x="0" y="0"/>
          <a:chExt cx="0" cy="0"/>
        </a:xfrm>
      </p:grpSpPr>
      <p:grpSp>
        <p:nvGrpSpPr>
          <p:cNvPr id="7522" name="Google Shape;7522;p85"/>
          <p:cNvGrpSpPr/>
          <p:nvPr/>
        </p:nvGrpSpPr>
        <p:grpSpPr>
          <a:xfrm>
            <a:off x="3339744" y="952977"/>
            <a:ext cx="2363393" cy="1017867"/>
            <a:chOff x="3292400" y="1219146"/>
            <a:chExt cx="2615240" cy="1110239"/>
          </a:xfrm>
        </p:grpSpPr>
        <p:sp>
          <p:nvSpPr>
            <p:cNvPr id="7523" name="Google Shape;7523;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524" name="Google Shape;7524;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5" name="Google Shape;7525;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526" name="Google Shape;7526;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527" name="Google Shape;7527;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528" name="Google Shape;7528;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529" name="Google Shape;7529;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530" name="Google Shape;7530;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531" name="Google Shape;7531;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532" name="Google Shape;7532;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533" name="Google Shape;7533;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4" name="Google Shape;7534;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35" name="Google Shape;7535;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6" name="Google Shape;7536;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37" name="Google Shape;7537;p85"/>
            <p:cNvGrpSpPr/>
            <p:nvPr/>
          </p:nvGrpSpPr>
          <p:grpSpPr>
            <a:xfrm>
              <a:off x="3748438" y="1378608"/>
              <a:ext cx="2159202" cy="903971"/>
              <a:chOff x="1683525" y="2179850"/>
              <a:chExt cx="4519050" cy="2134525"/>
            </a:xfrm>
          </p:grpSpPr>
          <p:sp>
            <p:nvSpPr>
              <p:cNvPr id="7538" name="Google Shape;7538;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39" name="Google Shape;7539;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0" name="Google Shape;7540;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1" name="Google Shape;7541;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2" name="Google Shape;7542;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3" name="Google Shape;7543;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4" name="Google Shape;7544;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5" name="Google Shape;7545;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6" name="Google Shape;7546;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7" name="Google Shape;7547;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8" name="Google Shape;7548;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9" name="Google Shape;7549;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550" name="Google Shape;7550;p85"/>
          <p:cNvGraphicFramePr/>
          <p:nvPr/>
        </p:nvGraphicFramePr>
        <p:xfrm>
          <a:off x="5935838" y="2130450"/>
          <a:ext cx="3000000" cy="3000000"/>
        </p:xfrm>
        <a:graphic>
          <a:graphicData uri="http://schemas.openxmlformats.org/drawingml/2006/table">
            <a:tbl>
              <a:tblPr>
                <a:noFill/>
                <a:tableStyleId>{BD14ADAA-4241-4DBA-AC0D-5D7695D2FDF5}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551" name="Google Shape;7551;p85"/>
          <p:cNvGrpSpPr/>
          <p:nvPr/>
        </p:nvGrpSpPr>
        <p:grpSpPr>
          <a:xfrm>
            <a:off x="5913087" y="3189047"/>
            <a:ext cx="2519825" cy="1001454"/>
            <a:chOff x="1906114" y="789980"/>
            <a:chExt cx="1487676" cy="606868"/>
          </a:xfrm>
        </p:grpSpPr>
        <p:cxnSp>
          <p:nvCxnSpPr>
            <p:cNvPr id="7552" name="Google Shape;7552;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3" name="Google Shape;7553;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4" name="Google Shape;7554;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55" name="Google Shape;7555;p8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556" name="Google Shape;7556;p8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557" name="Google Shape;7557;p8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558" name="Google Shape;7558;p8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559" name="Google Shape;7559;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566" name="Google Shape;7566;p8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67" name="Google Shape;7567;p8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68" name="Google Shape;7568;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5"/>
          <p:cNvGrpSpPr/>
          <p:nvPr/>
        </p:nvGrpSpPr>
        <p:grpSpPr>
          <a:xfrm>
            <a:off x="712562" y="998005"/>
            <a:ext cx="2394370" cy="976502"/>
            <a:chOff x="749309" y="1112739"/>
            <a:chExt cx="2371603" cy="976502"/>
          </a:xfrm>
        </p:grpSpPr>
        <p:sp>
          <p:nvSpPr>
            <p:cNvPr id="7570" name="Google Shape;7570;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602" name="Google Shape;7602;p85"/>
          <p:cNvGraphicFramePr/>
          <p:nvPr/>
        </p:nvGraphicFramePr>
        <p:xfrm>
          <a:off x="5935863" y="996300"/>
          <a:ext cx="3000000" cy="3000000"/>
        </p:xfrm>
        <a:graphic>
          <a:graphicData uri="http://schemas.openxmlformats.org/drawingml/2006/table">
            <a:tbl>
              <a:tblPr>
                <a:noFill/>
                <a:tableStyleId>{BD14ADAA-4241-4DBA-AC0D-5D7695D2FDF5}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603" name="Google Shape;7603;p85"/>
          <p:cNvGraphicFramePr/>
          <p:nvPr/>
        </p:nvGraphicFramePr>
        <p:xfrm>
          <a:off x="3342575" y="2130450"/>
          <a:ext cx="3000000" cy="3000000"/>
        </p:xfrm>
        <a:graphic>
          <a:graphicData uri="http://schemas.openxmlformats.org/drawingml/2006/table">
            <a:tbl>
              <a:tblPr>
                <a:noFill/>
                <a:tableStyleId>{BD14ADAA-4241-4DBA-AC0D-5D7695D2FDF5}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04" name="Google Shape;7604;p85"/>
          <p:cNvGrpSpPr/>
          <p:nvPr/>
        </p:nvGrpSpPr>
        <p:grpSpPr>
          <a:xfrm>
            <a:off x="4086504" y="2517093"/>
            <a:ext cx="1517436" cy="74460"/>
            <a:chOff x="3980086" y="2804397"/>
            <a:chExt cx="1227600" cy="66900"/>
          </a:xfrm>
        </p:grpSpPr>
        <p:sp>
          <p:nvSpPr>
            <p:cNvPr id="7605" name="Google Shape;7605;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4711569" y="2809680"/>
            <a:ext cx="892956" cy="74460"/>
            <a:chOff x="3980086" y="2804397"/>
            <a:chExt cx="1227600" cy="66900"/>
          </a:xfrm>
        </p:grpSpPr>
        <p:sp>
          <p:nvSpPr>
            <p:cNvPr id="7608" name="Google Shape;7608;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5"/>
          <p:cNvGrpSpPr/>
          <p:nvPr/>
        </p:nvGrpSpPr>
        <p:grpSpPr>
          <a:xfrm>
            <a:off x="3344661" y="3168563"/>
            <a:ext cx="2363244" cy="1005943"/>
            <a:chOff x="3358415" y="3361302"/>
            <a:chExt cx="2363244" cy="1024695"/>
          </a:xfrm>
        </p:grpSpPr>
        <p:grpSp>
          <p:nvGrpSpPr>
            <p:cNvPr id="7611" name="Google Shape;7611;p85"/>
            <p:cNvGrpSpPr/>
            <p:nvPr/>
          </p:nvGrpSpPr>
          <p:grpSpPr>
            <a:xfrm>
              <a:off x="3358415" y="3361302"/>
              <a:ext cx="441300" cy="1024695"/>
              <a:chOff x="3358415" y="3361302"/>
              <a:chExt cx="441300" cy="1024695"/>
            </a:xfrm>
          </p:grpSpPr>
          <p:sp>
            <p:nvSpPr>
              <p:cNvPr id="7612" name="Google Shape;7612;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3838901" y="3361302"/>
              <a:ext cx="441300" cy="1024695"/>
              <a:chOff x="3838901" y="3361302"/>
              <a:chExt cx="441300" cy="1024695"/>
            </a:xfrm>
          </p:grpSpPr>
          <p:sp>
            <p:nvSpPr>
              <p:cNvPr id="7619" name="Google Shape;7619;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5"/>
            <p:cNvGrpSpPr/>
            <p:nvPr/>
          </p:nvGrpSpPr>
          <p:grpSpPr>
            <a:xfrm>
              <a:off x="4319387" y="3361302"/>
              <a:ext cx="441300" cy="1024695"/>
              <a:chOff x="4319387" y="3361302"/>
              <a:chExt cx="441300" cy="1024695"/>
            </a:xfrm>
          </p:grpSpPr>
          <p:sp>
            <p:nvSpPr>
              <p:cNvPr id="7626" name="Google Shape;7626;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5"/>
            <p:cNvGrpSpPr/>
            <p:nvPr/>
          </p:nvGrpSpPr>
          <p:grpSpPr>
            <a:xfrm>
              <a:off x="4799873" y="3361302"/>
              <a:ext cx="441300" cy="1024695"/>
              <a:chOff x="4799873" y="3361302"/>
              <a:chExt cx="441300" cy="1024695"/>
            </a:xfrm>
          </p:grpSpPr>
          <p:sp>
            <p:nvSpPr>
              <p:cNvPr id="7633" name="Google Shape;7633;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5"/>
            <p:cNvGrpSpPr/>
            <p:nvPr/>
          </p:nvGrpSpPr>
          <p:grpSpPr>
            <a:xfrm>
              <a:off x="5280360" y="3361302"/>
              <a:ext cx="441300" cy="1024695"/>
              <a:chOff x="5280360" y="3361302"/>
              <a:chExt cx="441300" cy="1024695"/>
            </a:xfrm>
          </p:grpSpPr>
          <p:sp>
            <p:nvSpPr>
              <p:cNvPr id="7640" name="Google Shape;7640;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646" name="Google Shape;7646;p85"/>
          <p:cNvGraphicFramePr/>
          <p:nvPr/>
        </p:nvGraphicFramePr>
        <p:xfrm>
          <a:off x="711088" y="2130450"/>
          <a:ext cx="3000000" cy="3000000"/>
        </p:xfrm>
        <a:graphic>
          <a:graphicData uri="http://schemas.openxmlformats.org/drawingml/2006/table">
            <a:tbl>
              <a:tblPr>
                <a:noFill/>
                <a:tableStyleId>{BD14ADAA-4241-4DBA-AC0D-5D7695D2FDF5}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47" name="Google Shape;7647;p85"/>
          <p:cNvGrpSpPr/>
          <p:nvPr/>
        </p:nvGrpSpPr>
        <p:grpSpPr>
          <a:xfrm>
            <a:off x="712613" y="3180175"/>
            <a:ext cx="2403614" cy="1005900"/>
            <a:chOff x="726450" y="3372825"/>
            <a:chExt cx="2403614" cy="1005900"/>
          </a:xfrm>
        </p:grpSpPr>
        <p:grpSp>
          <p:nvGrpSpPr>
            <p:cNvPr id="7648" name="Google Shape;7648;p85"/>
            <p:cNvGrpSpPr/>
            <p:nvPr/>
          </p:nvGrpSpPr>
          <p:grpSpPr>
            <a:xfrm>
              <a:off x="726450" y="3696000"/>
              <a:ext cx="2403614" cy="500898"/>
              <a:chOff x="726450" y="3696000"/>
              <a:chExt cx="2403614" cy="500898"/>
            </a:xfrm>
          </p:grpSpPr>
          <p:sp>
            <p:nvSpPr>
              <p:cNvPr id="7649" name="Google Shape;7649;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0" name="Google Shape;7650;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1" name="Google Shape;7651;p85"/>
            <p:cNvGrpSpPr/>
            <p:nvPr/>
          </p:nvGrpSpPr>
          <p:grpSpPr>
            <a:xfrm>
              <a:off x="1348050" y="3372825"/>
              <a:ext cx="1720425" cy="1005900"/>
              <a:chOff x="1348050" y="3372825"/>
              <a:chExt cx="1720425" cy="1005900"/>
            </a:xfrm>
          </p:grpSpPr>
          <p:sp>
            <p:nvSpPr>
              <p:cNvPr id="7652" name="Google Shape;7652;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3" name="Google Shape;7653;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4" name="Google Shape;7654;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5" name="Google Shape;7655;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6" name="Google Shape;7656;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7" name="Google Shape;7657;p85"/>
            <p:cNvGrpSpPr/>
            <p:nvPr/>
          </p:nvGrpSpPr>
          <p:grpSpPr>
            <a:xfrm>
              <a:off x="1455707" y="3731058"/>
              <a:ext cx="1491150" cy="417657"/>
              <a:chOff x="1455707" y="3731058"/>
              <a:chExt cx="1491150" cy="417657"/>
            </a:xfrm>
          </p:grpSpPr>
          <p:grpSp>
            <p:nvGrpSpPr>
              <p:cNvPr id="7658" name="Google Shape;7658;p85"/>
              <p:cNvGrpSpPr/>
              <p:nvPr/>
            </p:nvGrpSpPr>
            <p:grpSpPr>
              <a:xfrm>
                <a:off x="1472938" y="3745828"/>
                <a:ext cx="72126" cy="53788"/>
                <a:chOff x="1472938" y="3745828"/>
                <a:chExt cx="72126" cy="53788"/>
              </a:xfrm>
            </p:grpSpPr>
            <p:sp>
              <p:nvSpPr>
                <p:cNvPr id="7659" name="Google Shape;7659;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5"/>
              <p:cNvGrpSpPr/>
              <p:nvPr/>
            </p:nvGrpSpPr>
            <p:grpSpPr>
              <a:xfrm>
                <a:off x="1819181" y="4089633"/>
                <a:ext cx="72126" cy="53788"/>
                <a:chOff x="1819181" y="4089633"/>
                <a:chExt cx="72126" cy="53788"/>
              </a:xfrm>
            </p:grpSpPr>
            <p:sp>
              <p:nvSpPr>
                <p:cNvPr id="7662" name="Google Shape;7662;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5"/>
              <p:cNvGrpSpPr/>
              <p:nvPr/>
            </p:nvGrpSpPr>
            <p:grpSpPr>
              <a:xfrm>
                <a:off x="1455707" y="4084171"/>
                <a:ext cx="64321" cy="64544"/>
                <a:chOff x="1455707" y="4084171"/>
                <a:chExt cx="64321" cy="64544"/>
              </a:xfrm>
            </p:grpSpPr>
            <p:sp>
              <p:nvSpPr>
                <p:cNvPr id="7665" name="Google Shape;7665;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1818610" y="3731058"/>
                <a:ext cx="64321" cy="64544"/>
                <a:chOff x="1818610" y="3731058"/>
                <a:chExt cx="64321" cy="64544"/>
              </a:xfrm>
            </p:grpSpPr>
            <p:sp>
              <p:nvSpPr>
                <p:cNvPr id="7668" name="Google Shape;7668;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2172491" y="4089633"/>
                <a:ext cx="72126" cy="53788"/>
                <a:chOff x="2172491" y="4089633"/>
                <a:chExt cx="72126" cy="53788"/>
              </a:xfrm>
            </p:grpSpPr>
            <p:sp>
              <p:nvSpPr>
                <p:cNvPr id="7671" name="Google Shape;7671;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2171920" y="3731058"/>
                <a:ext cx="64321" cy="64544"/>
                <a:chOff x="2171920" y="3731058"/>
                <a:chExt cx="64321" cy="64544"/>
              </a:xfrm>
            </p:grpSpPr>
            <p:sp>
              <p:nvSpPr>
                <p:cNvPr id="7674" name="Google Shape;7674;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5"/>
              <p:cNvGrpSpPr/>
              <p:nvPr/>
            </p:nvGrpSpPr>
            <p:grpSpPr>
              <a:xfrm>
                <a:off x="2874730" y="3745828"/>
                <a:ext cx="72126" cy="53788"/>
                <a:chOff x="2874730" y="3745828"/>
                <a:chExt cx="72126" cy="53788"/>
              </a:xfrm>
            </p:grpSpPr>
            <p:sp>
              <p:nvSpPr>
                <p:cNvPr id="7677" name="Google Shape;7677;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5"/>
              <p:cNvGrpSpPr/>
              <p:nvPr/>
            </p:nvGrpSpPr>
            <p:grpSpPr>
              <a:xfrm>
                <a:off x="2878589" y="4081481"/>
                <a:ext cx="64321" cy="64544"/>
                <a:chOff x="2878589" y="4081481"/>
                <a:chExt cx="64321" cy="64544"/>
              </a:xfrm>
            </p:grpSpPr>
            <p:sp>
              <p:nvSpPr>
                <p:cNvPr id="7680" name="Google Shape;7680;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85"/>
              <p:cNvGrpSpPr/>
              <p:nvPr/>
            </p:nvGrpSpPr>
            <p:grpSpPr>
              <a:xfrm>
                <a:off x="2525796" y="4089633"/>
                <a:ext cx="72126" cy="53788"/>
                <a:chOff x="2525796" y="4089633"/>
                <a:chExt cx="72126" cy="53788"/>
              </a:xfrm>
            </p:grpSpPr>
            <p:sp>
              <p:nvSpPr>
                <p:cNvPr id="7683" name="Google Shape;7683;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5"/>
              <p:cNvGrpSpPr/>
              <p:nvPr/>
            </p:nvGrpSpPr>
            <p:grpSpPr>
              <a:xfrm>
                <a:off x="2525225" y="3731058"/>
                <a:ext cx="64321" cy="64544"/>
                <a:chOff x="2525225" y="3731058"/>
                <a:chExt cx="64321" cy="64544"/>
              </a:xfrm>
            </p:grpSpPr>
            <p:sp>
              <p:nvSpPr>
                <p:cNvPr id="7686" name="Google Shape;7686;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91"/>
        <p:cNvGrpSpPr/>
        <p:nvPr/>
      </p:nvGrpSpPr>
      <p:grpSpPr>
        <a:xfrm>
          <a:off x="0" y="0"/>
          <a:ext cx="0" cy="0"/>
          <a:chOff x="0" y="0"/>
          <a:chExt cx="0" cy="0"/>
        </a:xfrm>
      </p:grpSpPr>
      <p:grpSp>
        <p:nvGrpSpPr>
          <p:cNvPr id="7692" name="Google Shape;7692;p86"/>
          <p:cNvGrpSpPr/>
          <p:nvPr/>
        </p:nvGrpSpPr>
        <p:grpSpPr>
          <a:xfrm>
            <a:off x="716991" y="971306"/>
            <a:ext cx="845921" cy="690752"/>
            <a:chOff x="732428" y="1198513"/>
            <a:chExt cx="845921" cy="690752"/>
          </a:xfrm>
        </p:grpSpPr>
        <p:grpSp>
          <p:nvGrpSpPr>
            <p:cNvPr id="7693" name="Google Shape;7693;p86"/>
            <p:cNvGrpSpPr/>
            <p:nvPr/>
          </p:nvGrpSpPr>
          <p:grpSpPr>
            <a:xfrm>
              <a:off x="823030" y="1198513"/>
              <a:ext cx="755319" cy="690752"/>
              <a:chOff x="823030" y="1198513"/>
              <a:chExt cx="755319" cy="690752"/>
            </a:xfrm>
          </p:grpSpPr>
          <p:sp>
            <p:nvSpPr>
              <p:cNvPr id="7694" name="Google Shape;7694;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732428" y="1239937"/>
              <a:ext cx="739912" cy="607886"/>
              <a:chOff x="732428" y="1239937"/>
              <a:chExt cx="739912" cy="607886"/>
            </a:xfrm>
          </p:grpSpPr>
          <p:sp>
            <p:nvSpPr>
              <p:cNvPr id="7697" name="Google Shape;7697;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86"/>
            <p:cNvGrpSpPr/>
            <p:nvPr/>
          </p:nvGrpSpPr>
          <p:grpSpPr>
            <a:xfrm>
              <a:off x="732428" y="1277018"/>
              <a:ext cx="702832" cy="533758"/>
              <a:chOff x="732428" y="1277018"/>
              <a:chExt cx="702832" cy="533758"/>
            </a:xfrm>
          </p:grpSpPr>
          <p:sp>
            <p:nvSpPr>
              <p:cNvPr id="7700" name="Google Shape;7700;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6"/>
            <p:cNvGrpSpPr/>
            <p:nvPr/>
          </p:nvGrpSpPr>
          <p:grpSpPr>
            <a:xfrm>
              <a:off x="931170" y="1306653"/>
              <a:ext cx="647179" cy="474455"/>
              <a:chOff x="931170" y="1306653"/>
              <a:chExt cx="647179" cy="474455"/>
            </a:xfrm>
          </p:grpSpPr>
          <p:sp>
            <p:nvSpPr>
              <p:cNvPr id="7703" name="Google Shape;7703;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6"/>
          <p:cNvGrpSpPr/>
          <p:nvPr/>
        </p:nvGrpSpPr>
        <p:grpSpPr>
          <a:xfrm>
            <a:off x="3948600" y="971313"/>
            <a:ext cx="634656" cy="699982"/>
            <a:chOff x="5985650" y="2860025"/>
            <a:chExt cx="1396075" cy="1539775"/>
          </a:xfrm>
        </p:grpSpPr>
        <p:sp>
          <p:nvSpPr>
            <p:cNvPr id="7707" name="Google Shape;7707;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6"/>
          <p:cNvGrpSpPr/>
          <p:nvPr/>
        </p:nvGrpSpPr>
        <p:grpSpPr>
          <a:xfrm>
            <a:off x="4704250" y="971306"/>
            <a:ext cx="725845" cy="699975"/>
            <a:chOff x="4249973" y="1201875"/>
            <a:chExt cx="1958568" cy="1888762"/>
          </a:xfrm>
        </p:grpSpPr>
        <p:sp>
          <p:nvSpPr>
            <p:cNvPr id="7740" name="Google Shape;7740;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86"/>
            <p:cNvGrpSpPr/>
            <p:nvPr/>
          </p:nvGrpSpPr>
          <p:grpSpPr>
            <a:xfrm>
              <a:off x="5853086" y="1789142"/>
              <a:ext cx="355454" cy="1048099"/>
              <a:chOff x="5576108" y="2016725"/>
              <a:chExt cx="565200" cy="1666560"/>
            </a:xfrm>
          </p:grpSpPr>
          <p:sp>
            <p:nvSpPr>
              <p:cNvPr id="7742" name="Google Shape;7742;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3" name="Google Shape;7743;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6"/>
            <p:cNvGrpSpPr/>
            <p:nvPr/>
          </p:nvGrpSpPr>
          <p:grpSpPr>
            <a:xfrm>
              <a:off x="4869455" y="2691676"/>
              <a:ext cx="1013897" cy="398961"/>
              <a:chOff x="4012057" y="3451825"/>
              <a:chExt cx="1612175" cy="634379"/>
            </a:xfrm>
          </p:grpSpPr>
          <p:sp>
            <p:nvSpPr>
              <p:cNvPr id="7745" name="Google Shape;7745;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6" name="Google Shape;7746;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4276937" y="2155961"/>
              <a:ext cx="651965" cy="891358"/>
              <a:chOff x="3069908" y="2599997"/>
              <a:chExt cx="1036675" cy="1417328"/>
            </a:xfrm>
          </p:grpSpPr>
          <p:sp>
            <p:nvSpPr>
              <p:cNvPr id="7748" name="Google Shape;7748;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9" name="Google Shape;7749;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6"/>
            <p:cNvGrpSpPr/>
            <p:nvPr/>
          </p:nvGrpSpPr>
          <p:grpSpPr>
            <a:xfrm>
              <a:off x="5054918" y="1201875"/>
              <a:ext cx="999548" cy="602711"/>
              <a:chOff x="4306958" y="1082925"/>
              <a:chExt cx="1589359" cy="958358"/>
            </a:xfrm>
          </p:grpSpPr>
          <p:sp>
            <p:nvSpPr>
              <p:cNvPr id="7751" name="Google Shape;7751;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2" name="Google Shape;7752;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6"/>
            <p:cNvGrpSpPr/>
            <p:nvPr/>
          </p:nvGrpSpPr>
          <p:grpSpPr>
            <a:xfrm>
              <a:off x="4249973" y="1303451"/>
              <a:ext cx="799317" cy="841334"/>
              <a:chOff x="3027033" y="1244439"/>
              <a:chExt cx="1270977" cy="1337786"/>
            </a:xfrm>
          </p:grpSpPr>
          <p:sp>
            <p:nvSpPr>
              <p:cNvPr id="7754" name="Google Shape;7754;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5" name="Google Shape;7755;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6" name="Google Shape;7756;p86"/>
          <p:cNvGrpSpPr/>
          <p:nvPr/>
        </p:nvGrpSpPr>
        <p:grpSpPr>
          <a:xfrm>
            <a:off x="4057114" y="1858087"/>
            <a:ext cx="750769" cy="683784"/>
            <a:chOff x="4204684" y="2104422"/>
            <a:chExt cx="699822" cy="637382"/>
          </a:xfrm>
        </p:grpSpPr>
        <p:grpSp>
          <p:nvGrpSpPr>
            <p:cNvPr id="7757" name="Google Shape;7757;p86"/>
            <p:cNvGrpSpPr/>
            <p:nvPr/>
          </p:nvGrpSpPr>
          <p:grpSpPr>
            <a:xfrm>
              <a:off x="4204684" y="2430067"/>
              <a:ext cx="342957" cy="311738"/>
              <a:chOff x="4204684" y="2430067"/>
              <a:chExt cx="342957" cy="311738"/>
            </a:xfrm>
          </p:grpSpPr>
          <p:sp>
            <p:nvSpPr>
              <p:cNvPr id="7758" name="Google Shape;7758;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6"/>
            <p:cNvGrpSpPr/>
            <p:nvPr/>
          </p:nvGrpSpPr>
          <p:grpSpPr>
            <a:xfrm>
              <a:off x="4561586" y="2430067"/>
              <a:ext cx="342920" cy="311738"/>
              <a:chOff x="4561586" y="2430067"/>
              <a:chExt cx="342920" cy="311738"/>
            </a:xfrm>
          </p:grpSpPr>
          <p:sp>
            <p:nvSpPr>
              <p:cNvPr id="7761" name="Google Shape;7761;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6"/>
            <p:cNvGrpSpPr/>
            <p:nvPr/>
          </p:nvGrpSpPr>
          <p:grpSpPr>
            <a:xfrm>
              <a:off x="4561586" y="2104422"/>
              <a:ext cx="342920" cy="311738"/>
              <a:chOff x="4561586" y="2104422"/>
              <a:chExt cx="342920" cy="311738"/>
            </a:xfrm>
          </p:grpSpPr>
          <p:sp>
            <p:nvSpPr>
              <p:cNvPr id="7764" name="Google Shape;7764;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6"/>
            <p:cNvGrpSpPr/>
            <p:nvPr/>
          </p:nvGrpSpPr>
          <p:grpSpPr>
            <a:xfrm>
              <a:off x="4204684" y="2104422"/>
              <a:ext cx="342957" cy="311664"/>
              <a:chOff x="4204684" y="2104422"/>
              <a:chExt cx="342957" cy="311664"/>
            </a:xfrm>
          </p:grpSpPr>
          <p:sp>
            <p:nvSpPr>
              <p:cNvPr id="7767" name="Google Shape;7767;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9" name="Google Shape;7769;p86"/>
          <p:cNvGrpSpPr/>
          <p:nvPr/>
        </p:nvGrpSpPr>
        <p:grpSpPr>
          <a:xfrm>
            <a:off x="5521547" y="971301"/>
            <a:ext cx="660591" cy="688867"/>
            <a:chOff x="5830645" y="1267368"/>
            <a:chExt cx="530340" cy="553040"/>
          </a:xfrm>
        </p:grpSpPr>
        <p:sp>
          <p:nvSpPr>
            <p:cNvPr id="7770" name="Google Shape;7770;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86"/>
            <p:cNvGrpSpPr/>
            <p:nvPr/>
          </p:nvGrpSpPr>
          <p:grpSpPr>
            <a:xfrm>
              <a:off x="5830645" y="1267368"/>
              <a:ext cx="259743" cy="269909"/>
              <a:chOff x="5830645" y="1267368"/>
              <a:chExt cx="259743" cy="269909"/>
            </a:xfrm>
          </p:grpSpPr>
          <p:sp>
            <p:nvSpPr>
              <p:cNvPr id="7772" name="Google Shape;7772;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6"/>
            <p:cNvGrpSpPr/>
            <p:nvPr/>
          </p:nvGrpSpPr>
          <p:grpSpPr>
            <a:xfrm>
              <a:off x="6101293" y="1267368"/>
              <a:ext cx="259692" cy="269909"/>
              <a:chOff x="6101293" y="1267368"/>
              <a:chExt cx="259692" cy="269909"/>
            </a:xfrm>
          </p:grpSpPr>
          <p:sp>
            <p:nvSpPr>
              <p:cNvPr id="7775" name="Google Shape;7775;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6"/>
            <p:cNvGrpSpPr/>
            <p:nvPr/>
          </p:nvGrpSpPr>
          <p:grpSpPr>
            <a:xfrm>
              <a:off x="5830645" y="1550500"/>
              <a:ext cx="259692" cy="269909"/>
              <a:chOff x="5830645" y="1550500"/>
              <a:chExt cx="259692" cy="269909"/>
            </a:xfrm>
          </p:grpSpPr>
          <p:sp>
            <p:nvSpPr>
              <p:cNvPr id="7778" name="Google Shape;7778;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6"/>
            <p:cNvGrpSpPr/>
            <p:nvPr/>
          </p:nvGrpSpPr>
          <p:grpSpPr>
            <a:xfrm>
              <a:off x="6101293" y="1550500"/>
              <a:ext cx="259692" cy="269909"/>
              <a:chOff x="6101293" y="1550500"/>
              <a:chExt cx="259692" cy="269909"/>
            </a:xfrm>
          </p:grpSpPr>
          <p:sp>
            <p:nvSpPr>
              <p:cNvPr id="7781" name="Google Shape;7781;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3" name="Google Shape;7783;p86"/>
          <p:cNvGrpSpPr/>
          <p:nvPr/>
        </p:nvGrpSpPr>
        <p:grpSpPr>
          <a:xfrm>
            <a:off x="723700" y="1861760"/>
            <a:ext cx="697154" cy="679574"/>
            <a:chOff x="2679875" y="2361475"/>
            <a:chExt cx="780425" cy="760575"/>
          </a:xfrm>
        </p:grpSpPr>
        <p:sp>
          <p:nvSpPr>
            <p:cNvPr id="7784" name="Google Shape;7784;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6"/>
          <p:cNvGrpSpPr/>
          <p:nvPr/>
        </p:nvGrpSpPr>
        <p:grpSpPr>
          <a:xfrm>
            <a:off x="3122859" y="971352"/>
            <a:ext cx="735829" cy="684547"/>
            <a:chOff x="3351965" y="1148808"/>
            <a:chExt cx="750770" cy="698375"/>
          </a:xfrm>
        </p:grpSpPr>
        <p:grpSp>
          <p:nvGrpSpPr>
            <p:cNvPr id="7791" name="Google Shape;7791;p86"/>
            <p:cNvGrpSpPr/>
            <p:nvPr/>
          </p:nvGrpSpPr>
          <p:grpSpPr>
            <a:xfrm>
              <a:off x="3586796" y="1148808"/>
              <a:ext cx="294857" cy="286830"/>
              <a:chOff x="3750225" y="1774000"/>
              <a:chExt cx="149575" cy="145525"/>
            </a:xfrm>
          </p:grpSpPr>
          <p:sp>
            <p:nvSpPr>
              <p:cNvPr id="7792" name="Google Shape;7792;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6"/>
            <p:cNvGrpSpPr/>
            <p:nvPr/>
          </p:nvGrpSpPr>
          <p:grpSpPr>
            <a:xfrm>
              <a:off x="3779245" y="1375768"/>
              <a:ext cx="323490" cy="286978"/>
              <a:chOff x="3847850" y="1889150"/>
              <a:chExt cx="164100" cy="145600"/>
            </a:xfrm>
          </p:grpSpPr>
          <p:sp>
            <p:nvSpPr>
              <p:cNvPr id="7795" name="Google Shape;7795;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6"/>
            <p:cNvGrpSpPr/>
            <p:nvPr/>
          </p:nvGrpSpPr>
          <p:grpSpPr>
            <a:xfrm>
              <a:off x="3351965" y="1330435"/>
              <a:ext cx="295449" cy="285401"/>
              <a:chOff x="3631100" y="1866150"/>
              <a:chExt cx="149875" cy="144800"/>
            </a:xfrm>
          </p:grpSpPr>
          <p:sp>
            <p:nvSpPr>
              <p:cNvPr id="7798" name="Google Shape;7798;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6"/>
            <p:cNvGrpSpPr/>
            <p:nvPr/>
          </p:nvGrpSpPr>
          <p:grpSpPr>
            <a:xfrm>
              <a:off x="3548208" y="1560352"/>
              <a:ext cx="294808" cy="286830"/>
              <a:chOff x="3730650" y="1982800"/>
              <a:chExt cx="149550" cy="145525"/>
            </a:xfrm>
          </p:grpSpPr>
          <p:sp>
            <p:nvSpPr>
              <p:cNvPr id="7801" name="Google Shape;7801;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3" name="Google Shape;7803;p86"/>
          <p:cNvGrpSpPr/>
          <p:nvPr/>
        </p:nvGrpSpPr>
        <p:grpSpPr>
          <a:xfrm>
            <a:off x="7624512" y="971306"/>
            <a:ext cx="804565" cy="677795"/>
            <a:chOff x="7636443" y="1204988"/>
            <a:chExt cx="804565" cy="677795"/>
          </a:xfrm>
        </p:grpSpPr>
        <p:grpSp>
          <p:nvGrpSpPr>
            <p:cNvPr id="7804" name="Google Shape;7804;p86"/>
            <p:cNvGrpSpPr/>
            <p:nvPr/>
          </p:nvGrpSpPr>
          <p:grpSpPr>
            <a:xfrm>
              <a:off x="7636443" y="1509705"/>
              <a:ext cx="804565" cy="373078"/>
              <a:chOff x="7636443" y="1509705"/>
              <a:chExt cx="804565" cy="373078"/>
            </a:xfrm>
          </p:grpSpPr>
          <p:sp>
            <p:nvSpPr>
              <p:cNvPr id="7805" name="Google Shape;7805;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6"/>
            <p:cNvGrpSpPr/>
            <p:nvPr/>
          </p:nvGrpSpPr>
          <p:grpSpPr>
            <a:xfrm>
              <a:off x="7636443" y="1408133"/>
              <a:ext cx="804565" cy="373078"/>
              <a:chOff x="7636443" y="1408133"/>
              <a:chExt cx="804565" cy="373078"/>
            </a:xfrm>
          </p:grpSpPr>
          <p:sp>
            <p:nvSpPr>
              <p:cNvPr id="7808" name="Google Shape;7808;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6"/>
            <p:cNvGrpSpPr/>
            <p:nvPr/>
          </p:nvGrpSpPr>
          <p:grpSpPr>
            <a:xfrm>
              <a:off x="7636443" y="1306560"/>
              <a:ext cx="804565" cy="373078"/>
              <a:chOff x="7636443" y="1306560"/>
              <a:chExt cx="804565" cy="373078"/>
            </a:xfrm>
          </p:grpSpPr>
          <p:sp>
            <p:nvSpPr>
              <p:cNvPr id="7811" name="Google Shape;7811;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6"/>
            <p:cNvGrpSpPr/>
            <p:nvPr/>
          </p:nvGrpSpPr>
          <p:grpSpPr>
            <a:xfrm>
              <a:off x="7636443" y="1204988"/>
              <a:ext cx="804565" cy="373078"/>
              <a:chOff x="7636443" y="1204988"/>
              <a:chExt cx="804565" cy="373078"/>
            </a:xfrm>
          </p:grpSpPr>
          <p:sp>
            <p:nvSpPr>
              <p:cNvPr id="7814" name="Google Shape;7814;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86"/>
          <p:cNvGrpSpPr/>
          <p:nvPr/>
        </p:nvGrpSpPr>
        <p:grpSpPr>
          <a:xfrm>
            <a:off x="4963358" y="1878721"/>
            <a:ext cx="661339" cy="661188"/>
            <a:chOff x="3990000" y="975400"/>
            <a:chExt cx="3934200" cy="3933300"/>
          </a:xfrm>
        </p:grpSpPr>
        <p:sp>
          <p:nvSpPr>
            <p:cNvPr id="7817" name="Google Shape;7817;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6"/>
          <p:cNvGrpSpPr/>
          <p:nvPr/>
        </p:nvGrpSpPr>
        <p:grpSpPr>
          <a:xfrm>
            <a:off x="6607006" y="1857359"/>
            <a:ext cx="868881" cy="684241"/>
            <a:chOff x="6598259" y="2078634"/>
            <a:chExt cx="868881" cy="684241"/>
          </a:xfrm>
        </p:grpSpPr>
        <p:sp>
          <p:nvSpPr>
            <p:cNvPr id="7822" name="Google Shape;7822;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8" name="Google Shape;7828;p86"/>
            <p:cNvGrpSpPr/>
            <p:nvPr/>
          </p:nvGrpSpPr>
          <p:grpSpPr>
            <a:xfrm>
              <a:off x="6808175" y="2078634"/>
              <a:ext cx="452229" cy="684241"/>
              <a:chOff x="6808175" y="2078634"/>
              <a:chExt cx="452229" cy="684241"/>
            </a:xfrm>
          </p:grpSpPr>
          <p:sp>
            <p:nvSpPr>
              <p:cNvPr id="7829" name="Google Shape;7829;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5" name="Google Shape;7835;p86"/>
              <p:cNvGrpSpPr/>
              <p:nvPr/>
            </p:nvGrpSpPr>
            <p:grpSpPr>
              <a:xfrm>
                <a:off x="6821586" y="2078634"/>
                <a:ext cx="426871" cy="684241"/>
                <a:chOff x="6821586" y="2078634"/>
                <a:chExt cx="426871" cy="684241"/>
              </a:xfrm>
            </p:grpSpPr>
            <p:grpSp>
              <p:nvGrpSpPr>
                <p:cNvPr id="7836" name="Google Shape;7836;p86"/>
                <p:cNvGrpSpPr/>
                <p:nvPr/>
              </p:nvGrpSpPr>
              <p:grpSpPr>
                <a:xfrm>
                  <a:off x="6821586" y="2078634"/>
                  <a:ext cx="426871" cy="684241"/>
                  <a:chOff x="6821586" y="2078634"/>
                  <a:chExt cx="426871" cy="684241"/>
                </a:xfrm>
              </p:grpSpPr>
              <p:sp>
                <p:nvSpPr>
                  <p:cNvPr id="7837" name="Google Shape;7837;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6" name="Google Shape;7856;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62" name="Google Shape;7862;p86"/>
          <p:cNvGrpSpPr/>
          <p:nvPr/>
        </p:nvGrpSpPr>
        <p:grpSpPr>
          <a:xfrm>
            <a:off x="5780173" y="1862968"/>
            <a:ext cx="671358" cy="671358"/>
            <a:chOff x="6535625" y="760425"/>
            <a:chExt cx="1665900" cy="1665900"/>
          </a:xfrm>
        </p:grpSpPr>
        <p:sp>
          <p:nvSpPr>
            <p:cNvPr id="7863" name="Google Shape;7863;p8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6"/>
          <p:cNvGrpSpPr/>
          <p:nvPr/>
        </p:nvGrpSpPr>
        <p:grpSpPr>
          <a:xfrm>
            <a:off x="716989" y="3531368"/>
            <a:ext cx="1340789" cy="640830"/>
            <a:chOff x="238125" y="1151100"/>
            <a:chExt cx="7139450" cy="3412300"/>
          </a:xfrm>
        </p:grpSpPr>
        <p:sp>
          <p:nvSpPr>
            <p:cNvPr id="7868" name="Google Shape;7868;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6"/>
          <p:cNvGrpSpPr/>
          <p:nvPr/>
        </p:nvGrpSpPr>
        <p:grpSpPr>
          <a:xfrm>
            <a:off x="5584212" y="2734649"/>
            <a:ext cx="985357" cy="585764"/>
            <a:chOff x="5145061" y="2881789"/>
            <a:chExt cx="1107641" cy="658458"/>
          </a:xfrm>
        </p:grpSpPr>
        <p:grpSp>
          <p:nvGrpSpPr>
            <p:cNvPr id="7881" name="Google Shape;7881;p86"/>
            <p:cNvGrpSpPr/>
            <p:nvPr/>
          </p:nvGrpSpPr>
          <p:grpSpPr>
            <a:xfrm>
              <a:off x="5722989" y="3244587"/>
              <a:ext cx="529713" cy="295659"/>
              <a:chOff x="5722989" y="3244587"/>
              <a:chExt cx="529713" cy="295659"/>
            </a:xfrm>
          </p:grpSpPr>
          <p:sp>
            <p:nvSpPr>
              <p:cNvPr id="7882" name="Google Shape;7882;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3" name="Google Shape;7883;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4" name="Google Shape;7884;p86"/>
            <p:cNvGrpSpPr/>
            <p:nvPr/>
          </p:nvGrpSpPr>
          <p:grpSpPr>
            <a:xfrm>
              <a:off x="5145061" y="3244587"/>
              <a:ext cx="536807" cy="295659"/>
              <a:chOff x="5145061" y="3244587"/>
              <a:chExt cx="536807" cy="295659"/>
            </a:xfrm>
          </p:grpSpPr>
          <p:sp>
            <p:nvSpPr>
              <p:cNvPr id="7885" name="Google Shape;7885;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6" name="Google Shape;7886;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7" name="Google Shape;7887;p86"/>
            <p:cNvGrpSpPr/>
            <p:nvPr/>
          </p:nvGrpSpPr>
          <p:grpSpPr>
            <a:xfrm>
              <a:off x="5341327" y="2898245"/>
              <a:ext cx="532309" cy="614891"/>
              <a:chOff x="5341327" y="2898245"/>
              <a:chExt cx="532309" cy="614891"/>
            </a:xfrm>
          </p:grpSpPr>
          <p:sp>
            <p:nvSpPr>
              <p:cNvPr id="7888" name="Google Shape;7888;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9" name="Google Shape;7889;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90" name="Google Shape;7890;p86"/>
            <p:cNvGrpSpPr/>
            <p:nvPr/>
          </p:nvGrpSpPr>
          <p:grpSpPr>
            <a:xfrm>
              <a:off x="5532290" y="2881789"/>
              <a:ext cx="620516" cy="305456"/>
              <a:chOff x="5532290" y="2881789"/>
              <a:chExt cx="620516" cy="305456"/>
            </a:xfrm>
          </p:grpSpPr>
          <p:sp>
            <p:nvSpPr>
              <p:cNvPr id="7891" name="Google Shape;7891;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2" name="Google Shape;7892;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893" name="Google Shape;7893;p86"/>
          <p:cNvGrpSpPr/>
          <p:nvPr/>
        </p:nvGrpSpPr>
        <p:grpSpPr>
          <a:xfrm>
            <a:off x="8163135" y="3526707"/>
            <a:ext cx="269068" cy="645491"/>
            <a:chOff x="7026852" y="3311869"/>
            <a:chExt cx="434331" cy="1041954"/>
          </a:xfrm>
        </p:grpSpPr>
        <p:sp>
          <p:nvSpPr>
            <p:cNvPr id="7894" name="Google Shape;7894;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6"/>
          <p:cNvGrpSpPr/>
          <p:nvPr/>
        </p:nvGrpSpPr>
        <p:grpSpPr>
          <a:xfrm>
            <a:off x="6179716" y="3565945"/>
            <a:ext cx="293882" cy="293836"/>
            <a:chOff x="4873519" y="3311869"/>
            <a:chExt cx="499374" cy="499296"/>
          </a:xfrm>
        </p:grpSpPr>
        <p:sp>
          <p:nvSpPr>
            <p:cNvPr id="7898" name="Google Shape;7898;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6"/>
          <p:cNvGrpSpPr/>
          <p:nvPr/>
        </p:nvGrpSpPr>
        <p:grpSpPr>
          <a:xfrm>
            <a:off x="6179716" y="3878316"/>
            <a:ext cx="293882" cy="293882"/>
            <a:chOff x="4873519" y="3875839"/>
            <a:chExt cx="499374" cy="499374"/>
          </a:xfrm>
        </p:grpSpPr>
        <p:sp>
          <p:nvSpPr>
            <p:cNvPr id="7901" name="Google Shape;7901;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6"/>
          <p:cNvGrpSpPr/>
          <p:nvPr/>
        </p:nvGrpSpPr>
        <p:grpSpPr>
          <a:xfrm>
            <a:off x="2410244" y="1850269"/>
            <a:ext cx="698104" cy="698208"/>
            <a:chOff x="2565073" y="2075876"/>
            <a:chExt cx="672482" cy="672518"/>
          </a:xfrm>
        </p:grpSpPr>
        <p:sp>
          <p:nvSpPr>
            <p:cNvPr id="7904" name="Google Shape;7904;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6"/>
          <p:cNvGrpSpPr/>
          <p:nvPr/>
        </p:nvGrpSpPr>
        <p:grpSpPr>
          <a:xfrm>
            <a:off x="5633655" y="3534869"/>
            <a:ext cx="438354" cy="637329"/>
            <a:chOff x="1697726" y="3244179"/>
            <a:chExt cx="788124" cy="1146069"/>
          </a:xfrm>
        </p:grpSpPr>
        <p:sp>
          <p:nvSpPr>
            <p:cNvPr id="7911" name="Google Shape;7911;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3" name="Google Shape;7913;p8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4" name="Google Shape;7914;p86"/>
          <p:cNvGrpSpPr/>
          <p:nvPr/>
        </p:nvGrpSpPr>
        <p:grpSpPr>
          <a:xfrm>
            <a:off x="7634869" y="1863232"/>
            <a:ext cx="799565" cy="670282"/>
            <a:chOff x="7617850" y="2063282"/>
            <a:chExt cx="799565" cy="670282"/>
          </a:xfrm>
        </p:grpSpPr>
        <p:cxnSp>
          <p:nvCxnSpPr>
            <p:cNvPr id="7915" name="Google Shape;7915;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6" name="Google Shape;7916;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7" name="Google Shape;7917;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8" name="Google Shape;7918;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9" name="Google Shape;7919;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920" name="Google Shape;7920;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921" name="Google Shape;7921;p86"/>
            <p:cNvGrpSpPr/>
            <p:nvPr/>
          </p:nvGrpSpPr>
          <p:grpSpPr>
            <a:xfrm>
              <a:off x="7734309" y="2063282"/>
              <a:ext cx="570957" cy="620095"/>
              <a:chOff x="7734309" y="2063282"/>
              <a:chExt cx="570957" cy="620095"/>
            </a:xfrm>
          </p:grpSpPr>
          <p:grpSp>
            <p:nvGrpSpPr>
              <p:cNvPr id="7922" name="Google Shape;7922;p86"/>
              <p:cNvGrpSpPr/>
              <p:nvPr/>
            </p:nvGrpSpPr>
            <p:grpSpPr>
              <a:xfrm>
                <a:off x="8031573" y="2063282"/>
                <a:ext cx="273693" cy="620095"/>
                <a:chOff x="8031573" y="2063282"/>
                <a:chExt cx="273693" cy="620095"/>
              </a:xfrm>
            </p:grpSpPr>
            <p:sp>
              <p:nvSpPr>
                <p:cNvPr id="7923" name="Google Shape;7923;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6"/>
              <p:cNvGrpSpPr/>
              <p:nvPr/>
            </p:nvGrpSpPr>
            <p:grpSpPr>
              <a:xfrm flipH="1">
                <a:off x="7734309" y="2063282"/>
                <a:ext cx="273693" cy="620095"/>
                <a:chOff x="8031573" y="2063282"/>
                <a:chExt cx="273693" cy="620095"/>
              </a:xfrm>
            </p:grpSpPr>
            <p:sp>
              <p:nvSpPr>
                <p:cNvPr id="7928" name="Google Shape;7928;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932" name="Google Shape;7932;p8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4" name="Google Shape;7934;p86"/>
          <p:cNvGrpSpPr/>
          <p:nvPr/>
        </p:nvGrpSpPr>
        <p:grpSpPr>
          <a:xfrm>
            <a:off x="7821475" y="2716715"/>
            <a:ext cx="602567" cy="601884"/>
            <a:chOff x="1186975" y="238125"/>
            <a:chExt cx="5244275" cy="5238325"/>
          </a:xfrm>
        </p:grpSpPr>
        <p:sp>
          <p:nvSpPr>
            <p:cNvPr id="7935" name="Google Shape;7935;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6"/>
          <p:cNvGrpSpPr/>
          <p:nvPr/>
        </p:nvGrpSpPr>
        <p:grpSpPr>
          <a:xfrm>
            <a:off x="3264213" y="1856199"/>
            <a:ext cx="651848" cy="687338"/>
            <a:chOff x="3400515" y="2056248"/>
            <a:chExt cx="698134" cy="735987"/>
          </a:xfrm>
        </p:grpSpPr>
        <p:grpSp>
          <p:nvGrpSpPr>
            <p:cNvPr id="7940" name="Google Shape;7940;p86"/>
            <p:cNvGrpSpPr/>
            <p:nvPr/>
          </p:nvGrpSpPr>
          <p:grpSpPr>
            <a:xfrm>
              <a:off x="3400515" y="2283913"/>
              <a:ext cx="312919" cy="219900"/>
              <a:chOff x="3400515" y="2283913"/>
              <a:chExt cx="312919" cy="219900"/>
            </a:xfrm>
          </p:grpSpPr>
          <p:sp>
            <p:nvSpPr>
              <p:cNvPr id="7941" name="Google Shape;7941;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2" name="Google Shape;7942;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943" name="Google Shape;7943;p86"/>
            <p:cNvGrpSpPr/>
            <p:nvPr/>
          </p:nvGrpSpPr>
          <p:grpSpPr>
            <a:xfrm>
              <a:off x="3547823" y="2461089"/>
              <a:ext cx="219900" cy="331146"/>
              <a:chOff x="3547823" y="2461089"/>
              <a:chExt cx="219900" cy="331146"/>
            </a:xfrm>
          </p:grpSpPr>
          <p:sp>
            <p:nvSpPr>
              <p:cNvPr id="7944" name="Google Shape;7944;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5" name="Google Shape;7945;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946" name="Google Shape;7946;p86"/>
            <p:cNvGrpSpPr/>
            <p:nvPr/>
          </p:nvGrpSpPr>
          <p:grpSpPr>
            <a:xfrm>
              <a:off x="3734138" y="2461089"/>
              <a:ext cx="219900" cy="331146"/>
              <a:chOff x="3734138" y="2461089"/>
              <a:chExt cx="219900" cy="331146"/>
            </a:xfrm>
          </p:grpSpPr>
          <p:sp>
            <p:nvSpPr>
              <p:cNvPr id="7947" name="Google Shape;7947;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8" name="Google Shape;7948;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949" name="Google Shape;7949;p86"/>
            <p:cNvGrpSpPr/>
            <p:nvPr/>
          </p:nvGrpSpPr>
          <p:grpSpPr>
            <a:xfrm>
              <a:off x="3787560" y="2281742"/>
              <a:ext cx="311089" cy="219900"/>
              <a:chOff x="3787560" y="2281742"/>
              <a:chExt cx="311089" cy="219900"/>
            </a:xfrm>
          </p:grpSpPr>
          <p:sp>
            <p:nvSpPr>
              <p:cNvPr id="7950" name="Google Shape;7950;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51" name="Google Shape;7951;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952" name="Google Shape;7952;p86"/>
            <p:cNvGrpSpPr/>
            <p:nvPr/>
          </p:nvGrpSpPr>
          <p:grpSpPr>
            <a:xfrm>
              <a:off x="3637290" y="2056248"/>
              <a:ext cx="219900" cy="330736"/>
              <a:chOff x="3637290" y="2056248"/>
              <a:chExt cx="219900" cy="330736"/>
            </a:xfrm>
          </p:grpSpPr>
          <p:sp>
            <p:nvSpPr>
              <p:cNvPr id="7953" name="Google Shape;7953;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954" name="Google Shape;7954;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955" name="Google Shape;7955;p86"/>
          <p:cNvGrpSpPr/>
          <p:nvPr/>
        </p:nvGrpSpPr>
        <p:grpSpPr>
          <a:xfrm>
            <a:off x="2555919" y="2726205"/>
            <a:ext cx="1268144" cy="592394"/>
            <a:chOff x="238125" y="1188750"/>
            <a:chExt cx="7140450" cy="3335550"/>
          </a:xfrm>
        </p:grpSpPr>
        <p:sp>
          <p:nvSpPr>
            <p:cNvPr id="7956" name="Google Shape;7956;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6"/>
          <p:cNvGrpSpPr/>
          <p:nvPr/>
        </p:nvGrpSpPr>
        <p:grpSpPr>
          <a:xfrm>
            <a:off x="6663819" y="2728360"/>
            <a:ext cx="1053944" cy="590147"/>
            <a:chOff x="238125" y="1335475"/>
            <a:chExt cx="5418735" cy="3034175"/>
          </a:xfrm>
        </p:grpSpPr>
        <p:sp>
          <p:nvSpPr>
            <p:cNvPr id="7962" name="Google Shape;7962;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6"/>
          <p:cNvGrpSpPr/>
          <p:nvPr/>
        </p:nvGrpSpPr>
        <p:grpSpPr>
          <a:xfrm>
            <a:off x="4094628" y="3533259"/>
            <a:ext cx="1268207" cy="638939"/>
            <a:chOff x="3967651" y="3645904"/>
            <a:chExt cx="1479304" cy="745292"/>
          </a:xfrm>
        </p:grpSpPr>
        <p:grpSp>
          <p:nvGrpSpPr>
            <p:cNvPr id="7966" name="Google Shape;7966;p86"/>
            <p:cNvGrpSpPr/>
            <p:nvPr/>
          </p:nvGrpSpPr>
          <p:grpSpPr>
            <a:xfrm>
              <a:off x="3967651" y="4009026"/>
              <a:ext cx="1479304" cy="382170"/>
              <a:chOff x="3967651" y="4009026"/>
              <a:chExt cx="1479304" cy="382170"/>
            </a:xfrm>
          </p:grpSpPr>
          <p:grpSp>
            <p:nvGrpSpPr>
              <p:cNvPr id="7967" name="Google Shape;7967;p86"/>
              <p:cNvGrpSpPr/>
              <p:nvPr/>
            </p:nvGrpSpPr>
            <p:grpSpPr>
              <a:xfrm>
                <a:off x="4892216" y="4195630"/>
                <a:ext cx="554739" cy="195566"/>
                <a:chOff x="3604375" y="4892160"/>
                <a:chExt cx="1651500" cy="582215"/>
              </a:xfrm>
            </p:grpSpPr>
            <p:sp>
              <p:nvSpPr>
                <p:cNvPr id="7968" name="Google Shape;7968;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6"/>
              <p:cNvGrpSpPr/>
              <p:nvPr/>
            </p:nvGrpSpPr>
            <p:grpSpPr>
              <a:xfrm>
                <a:off x="3967651" y="4146303"/>
                <a:ext cx="579402" cy="244893"/>
                <a:chOff x="851875" y="4745310"/>
                <a:chExt cx="1724925" cy="729065"/>
              </a:xfrm>
            </p:grpSpPr>
            <p:sp>
              <p:nvSpPr>
                <p:cNvPr id="7971" name="Google Shape;7971;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6"/>
              <p:cNvGrpSpPr/>
              <p:nvPr/>
            </p:nvGrpSpPr>
            <p:grpSpPr>
              <a:xfrm>
                <a:off x="4460753" y="4009026"/>
                <a:ext cx="493110" cy="382170"/>
                <a:chOff x="2319875" y="4336625"/>
                <a:chExt cx="1468025" cy="1137750"/>
              </a:xfrm>
            </p:grpSpPr>
            <p:sp>
              <p:nvSpPr>
                <p:cNvPr id="7974" name="Google Shape;7974;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6" name="Google Shape;7976;p86"/>
            <p:cNvGrpSpPr/>
            <p:nvPr/>
          </p:nvGrpSpPr>
          <p:grpSpPr>
            <a:xfrm>
              <a:off x="4479443" y="3645904"/>
              <a:ext cx="455965" cy="388789"/>
              <a:chOff x="2957425" y="238100"/>
              <a:chExt cx="1910200" cy="1628775"/>
            </a:xfrm>
          </p:grpSpPr>
          <p:sp>
            <p:nvSpPr>
              <p:cNvPr id="7977" name="Google Shape;7977;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7" name="Google Shape;7987;p86"/>
          <p:cNvGrpSpPr/>
          <p:nvPr/>
        </p:nvGrpSpPr>
        <p:grpSpPr>
          <a:xfrm>
            <a:off x="2480742" y="3534460"/>
            <a:ext cx="1243128" cy="637739"/>
            <a:chOff x="2496310" y="3693351"/>
            <a:chExt cx="1342906" cy="688926"/>
          </a:xfrm>
        </p:grpSpPr>
        <p:grpSp>
          <p:nvGrpSpPr>
            <p:cNvPr id="7988" name="Google Shape;7988;p86"/>
            <p:cNvGrpSpPr/>
            <p:nvPr/>
          </p:nvGrpSpPr>
          <p:grpSpPr>
            <a:xfrm>
              <a:off x="2496310" y="3693351"/>
              <a:ext cx="1342906" cy="688875"/>
              <a:chOff x="2496310" y="3693351"/>
              <a:chExt cx="1342906" cy="688875"/>
            </a:xfrm>
          </p:grpSpPr>
          <p:sp>
            <p:nvSpPr>
              <p:cNvPr id="7989" name="Google Shape;7989;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5" name="Google Shape;7995;p86"/>
              <p:cNvCxnSpPr>
                <a:stCxn id="799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996" name="Google Shape;7996;p86"/>
              <p:cNvCxnSpPr>
                <a:stCxn id="799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997" name="Google Shape;7997;p86"/>
              <p:cNvCxnSpPr>
                <a:stCxn id="799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8" name="Google Shape;7998;p86"/>
              <p:cNvCxnSpPr>
                <a:stCxn id="799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9" name="Google Shape;7999;p86"/>
              <p:cNvCxnSpPr>
                <a:stCxn id="799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00" name="Google Shape;8000;p86"/>
            <p:cNvGrpSpPr/>
            <p:nvPr/>
          </p:nvGrpSpPr>
          <p:grpSpPr>
            <a:xfrm>
              <a:off x="2675275" y="3930557"/>
              <a:ext cx="1003306" cy="451719"/>
              <a:chOff x="2675275" y="4174282"/>
              <a:chExt cx="1003306" cy="451719"/>
            </a:xfrm>
          </p:grpSpPr>
          <p:sp>
            <p:nvSpPr>
              <p:cNvPr id="8001" name="Google Shape;8001;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4" name="Google Shape;8004;p86"/>
          <p:cNvGrpSpPr/>
          <p:nvPr/>
        </p:nvGrpSpPr>
        <p:grpSpPr>
          <a:xfrm>
            <a:off x="1654412" y="971306"/>
            <a:ext cx="574511" cy="874709"/>
            <a:chOff x="1715404" y="1112080"/>
            <a:chExt cx="642270" cy="977984"/>
          </a:xfrm>
        </p:grpSpPr>
        <p:grpSp>
          <p:nvGrpSpPr>
            <p:cNvPr id="8005" name="Google Shape;8005;p86"/>
            <p:cNvGrpSpPr/>
            <p:nvPr/>
          </p:nvGrpSpPr>
          <p:grpSpPr>
            <a:xfrm>
              <a:off x="1715404" y="1112080"/>
              <a:ext cx="642270" cy="977984"/>
              <a:chOff x="1715404" y="1112080"/>
              <a:chExt cx="642270" cy="977984"/>
            </a:xfrm>
          </p:grpSpPr>
          <p:sp>
            <p:nvSpPr>
              <p:cNvPr id="8006" name="Google Shape;8006;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6"/>
            <p:cNvGrpSpPr/>
            <p:nvPr/>
          </p:nvGrpSpPr>
          <p:grpSpPr>
            <a:xfrm>
              <a:off x="1768927" y="1165603"/>
              <a:ext cx="535225" cy="851367"/>
              <a:chOff x="1768927" y="1165603"/>
              <a:chExt cx="535225" cy="851367"/>
            </a:xfrm>
          </p:grpSpPr>
          <p:sp>
            <p:nvSpPr>
              <p:cNvPr id="8009" name="Google Shape;8009;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6"/>
            <p:cNvGrpSpPr/>
            <p:nvPr/>
          </p:nvGrpSpPr>
          <p:grpSpPr>
            <a:xfrm>
              <a:off x="1822449" y="1219125"/>
              <a:ext cx="428180" cy="718859"/>
              <a:chOff x="1822449" y="1219125"/>
              <a:chExt cx="428180" cy="718859"/>
            </a:xfrm>
          </p:grpSpPr>
          <p:sp>
            <p:nvSpPr>
              <p:cNvPr id="8012" name="Google Shape;8012;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6"/>
            <p:cNvGrpSpPr/>
            <p:nvPr/>
          </p:nvGrpSpPr>
          <p:grpSpPr>
            <a:xfrm>
              <a:off x="1875972" y="1272648"/>
              <a:ext cx="321135" cy="586939"/>
              <a:chOff x="1875972" y="1272648"/>
              <a:chExt cx="321135" cy="586939"/>
            </a:xfrm>
          </p:grpSpPr>
          <p:sp>
            <p:nvSpPr>
              <p:cNvPr id="8015" name="Google Shape;8015;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7" name="Google Shape;8017;p86"/>
          <p:cNvGrpSpPr/>
          <p:nvPr/>
        </p:nvGrpSpPr>
        <p:grpSpPr>
          <a:xfrm>
            <a:off x="7761573" y="3528028"/>
            <a:ext cx="293855" cy="644170"/>
            <a:chOff x="241025" y="3151575"/>
            <a:chExt cx="293855" cy="644170"/>
          </a:xfrm>
        </p:grpSpPr>
        <p:sp>
          <p:nvSpPr>
            <p:cNvPr id="8018" name="Google Shape;8018;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6"/>
          <p:cNvGrpSpPr/>
          <p:nvPr/>
        </p:nvGrpSpPr>
        <p:grpSpPr>
          <a:xfrm>
            <a:off x="709557" y="2728028"/>
            <a:ext cx="1779649" cy="591620"/>
            <a:chOff x="246070" y="1983375"/>
            <a:chExt cx="1855347" cy="616849"/>
          </a:xfrm>
        </p:grpSpPr>
        <p:sp>
          <p:nvSpPr>
            <p:cNvPr id="8021" name="Google Shape;8021;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6"/>
          <p:cNvGrpSpPr/>
          <p:nvPr/>
        </p:nvGrpSpPr>
        <p:grpSpPr>
          <a:xfrm>
            <a:off x="2320424" y="971306"/>
            <a:ext cx="711055" cy="745993"/>
            <a:chOff x="2496269" y="1171698"/>
            <a:chExt cx="761953" cy="799392"/>
          </a:xfrm>
        </p:grpSpPr>
        <p:grpSp>
          <p:nvGrpSpPr>
            <p:cNvPr id="8031" name="Google Shape;8031;p86"/>
            <p:cNvGrpSpPr/>
            <p:nvPr/>
          </p:nvGrpSpPr>
          <p:grpSpPr>
            <a:xfrm>
              <a:off x="2496269" y="1171698"/>
              <a:ext cx="761953" cy="723022"/>
              <a:chOff x="2496269" y="1171698"/>
              <a:chExt cx="761953" cy="723022"/>
            </a:xfrm>
          </p:grpSpPr>
          <p:sp>
            <p:nvSpPr>
              <p:cNvPr id="8032" name="Google Shape;8032;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86"/>
              <p:cNvGrpSpPr/>
              <p:nvPr/>
            </p:nvGrpSpPr>
            <p:grpSpPr>
              <a:xfrm>
                <a:off x="2496269" y="1171698"/>
                <a:ext cx="761953" cy="723022"/>
                <a:chOff x="2496269" y="1120652"/>
                <a:chExt cx="761953" cy="723022"/>
              </a:xfrm>
            </p:grpSpPr>
            <p:grpSp>
              <p:nvGrpSpPr>
                <p:cNvPr id="8035" name="Google Shape;8035;p86"/>
                <p:cNvGrpSpPr/>
                <p:nvPr/>
              </p:nvGrpSpPr>
              <p:grpSpPr>
                <a:xfrm>
                  <a:off x="2496269" y="1120652"/>
                  <a:ext cx="761953" cy="723022"/>
                  <a:chOff x="2496269" y="1120652"/>
                  <a:chExt cx="761953" cy="723022"/>
                </a:xfrm>
              </p:grpSpPr>
              <p:grpSp>
                <p:nvGrpSpPr>
                  <p:cNvPr id="8036" name="Google Shape;8036;p86"/>
                  <p:cNvGrpSpPr/>
                  <p:nvPr/>
                </p:nvGrpSpPr>
                <p:grpSpPr>
                  <a:xfrm>
                    <a:off x="2496269" y="1304589"/>
                    <a:ext cx="407089" cy="305057"/>
                    <a:chOff x="2496269" y="1304589"/>
                    <a:chExt cx="407089" cy="305057"/>
                  </a:xfrm>
                </p:grpSpPr>
                <p:sp>
                  <p:nvSpPr>
                    <p:cNvPr id="8037" name="Google Shape;8037;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6"/>
                  <p:cNvGrpSpPr/>
                  <p:nvPr/>
                </p:nvGrpSpPr>
                <p:grpSpPr>
                  <a:xfrm>
                    <a:off x="2586468" y="1493376"/>
                    <a:ext cx="358850" cy="349656"/>
                    <a:chOff x="2586468" y="1493376"/>
                    <a:chExt cx="358850" cy="349656"/>
                  </a:xfrm>
                </p:grpSpPr>
                <p:sp>
                  <p:nvSpPr>
                    <p:cNvPr id="8040" name="Google Shape;8040;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6"/>
                  <p:cNvGrpSpPr/>
                  <p:nvPr/>
                </p:nvGrpSpPr>
                <p:grpSpPr>
                  <a:xfrm>
                    <a:off x="2807939" y="1494024"/>
                    <a:ext cx="358857" cy="349650"/>
                    <a:chOff x="2807939" y="1494024"/>
                    <a:chExt cx="358857" cy="349650"/>
                  </a:xfrm>
                </p:grpSpPr>
                <p:sp>
                  <p:nvSpPr>
                    <p:cNvPr id="8043" name="Google Shape;8043;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6"/>
                  <p:cNvGrpSpPr/>
                  <p:nvPr/>
                </p:nvGrpSpPr>
                <p:grpSpPr>
                  <a:xfrm>
                    <a:off x="2851133" y="1305635"/>
                    <a:ext cx="407089" cy="305057"/>
                    <a:chOff x="2851133" y="1305635"/>
                    <a:chExt cx="407089" cy="305057"/>
                  </a:xfrm>
                </p:grpSpPr>
                <p:sp>
                  <p:nvSpPr>
                    <p:cNvPr id="8046" name="Google Shape;8046;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6"/>
                  <p:cNvGrpSpPr/>
                  <p:nvPr/>
                </p:nvGrpSpPr>
                <p:grpSpPr>
                  <a:xfrm>
                    <a:off x="2727495" y="1120652"/>
                    <a:ext cx="300271" cy="396358"/>
                    <a:chOff x="2727495" y="1120652"/>
                    <a:chExt cx="300271" cy="396358"/>
                  </a:xfrm>
                </p:grpSpPr>
                <p:sp>
                  <p:nvSpPr>
                    <p:cNvPr id="8049" name="Google Shape;8049;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1" name="Google Shape;8051;p86"/>
                <p:cNvGrpSpPr/>
                <p:nvPr/>
              </p:nvGrpSpPr>
              <p:grpSpPr>
                <a:xfrm>
                  <a:off x="2722305" y="1350460"/>
                  <a:ext cx="308357" cy="308344"/>
                  <a:chOff x="2722305" y="1350460"/>
                  <a:chExt cx="308357" cy="308344"/>
                </a:xfrm>
              </p:grpSpPr>
              <p:sp>
                <p:nvSpPr>
                  <p:cNvPr id="8052" name="Google Shape;8052;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3" name="Google Shape;8053;p86"/>
                  <p:cNvGrpSpPr/>
                  <p:nvPr/>
                </p:nvGrpSpPr>
                <p:grpSpPr>
                  <a:xfrm>
                    <a:off x="2725064" y="1364529"/>
                    <a:ext cx="297954" cy="280182"/>
                    <a:chOff x="2725064" y="1364529"/>
                    <a:chExt cx="297954" cy="280182"/>
                  </a:xfrm>
                </p:grpSpPr>
                <p:sp>
                  <p:nvSpPr>
                    <p:cNvPr id="8054" name="Google Shape;8054;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059" name="Google Shape;8059;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6"/>
          <p:cNvGrpSpPr/>
          <p:nvPr/>
        </p:nvGrpSpPr>
        <p:grpSpPr>
          <a:xfrm>
            <a:off x="3909124" y="2727412"/>
            <a:ext cx="1569144" cy="591015"/>
            <a:chOff x="3820100" y="3023049"/>
            <a:chExt cx="1303926" cy="491162"/>
          </a:xfrm>
        </p:grpSpPr>
        <p:grpSp>
          <p:nvGrpSpPr>
            <p:cNvPr id="8065" name="Google Shape;8065;p86"/>
            <p:cNvGrpSpPr/>
            <p:nvPr/>
          </p:nvGrpSpPr>
          <p:grpSpPr>
            <a:xfrm>
              <a:off x="3820100" y="3023072"/>
              <a:ext cx="1303926" cy="491139"/>
              <a:chOff x="3820100" y="3023072"/>
              <a:chExt cx="1303926" cy="491139"/>
            </a:xfrm>
          </p:grpSpPr>
          <p:sp>
            <p:nvSpPr>
              <p:cNvPr id="8066" name="Google Shape;8066;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4132439" y="3023645"/>
              <a:ext cx="393633" cy="177096"/>
              <a:chOff x="4132439" y="3023645"/>
              <a:chExt cx="393633" cy="177096"/>
            </a:xfrm>
          </p:grpSpPr>
          <p:sp>
            <p:nvSpPr>
              <p:cNvPr id="8069" name="Google Shape;8069;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6"/>
            <p:cNvGrpSpPr/>
            <p:nvPr/>
          </p:nvGrpSpPr>
          <p:grpSpPr>
            <a:xfrm>
              <a:off x="3921811" y="3023049"/>
              <a:ext cx="1002397" cy="388943"/>
              <a:chOff x="3921811" y="3023049"/>
              <a:chExt cx="1002397" cy="388943"/>
            </a:xfrm>
          </p:grpSpPr>
          <p:sp>
            <p:nvSpPr>
              <p:cNvPr id="8072" name="Google Shape;8072;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6"/>
            <p:cNvGrpSpPr/>
            <p:nvPr/>
          </p:nvGrpSpPr>
          <p:grpSpPr>
            <a:xfrm>
              <a:off x="4023645" y="3023049"/>
              <a:ext cx="683032" cy="286722"/>
              <a:chOff x="4023645" y="3023049"/>
              <a:chExt cx="683032" cy="286722"/>
            </a:xfrm>
          </p:grpSpPr>
          <p:sp>
            <p:nvSpPr>
              <p:cNvPr id="8075" name="Google Shape;8075;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7" name="Google Shape;8077;p86"/>
          <p:cNvGrpSpPr/>
          <p:nvPr/>
        </p:nvGrpSpPr>
        <p:grpSpPr>
          <a:xfrm>
            <a:off x="1541246" y="1854257"/>
            <a:ext cx="713522" cy="688025"/>
            <a:chOff x="1706078" y="2092648"/>
            <a:chExt cx="660913" cy="637296"/>
          </a:xfrm>
        </p:grpSpPr>
        <p:sp>
          <p:nvSpPr>
            <p:cNvPr id="8078" name="Google Shape;8078;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1706078" y="2092648"/>
              <a:ext cx="660913" cy="575241"/>
              <a:chOff x="1706078" y="2092648"/>
              <a:chExt cx="660913" cy="575241"/>
            </a:xfrm>
          </p:grpSpPr>
          <p:sp>
            <p:nvSpPr>
              <p:cNvPr id="8080" name="Google Shape;8080;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86"/>
          <p:cNvGrpSpPr/>
          <p:nvPr/>
        </p:nvGrpSpPr>
        <p:grpSpPr>
          <a:xfrm>
            <a:off x="6303104" y="971806"/>
            <a:ext cx="1317459" cy="684168"/>
            <a:chOff x="238125" y="999450"/>
            <a:chExt cx="7140700" cy="3708225"/>
          </a:xfrm>
        </p:grpSpPr>
        <p:sp>
          <p:nvSpPr>
            <p:cNvPr id="8084" name="Google Shape;8084;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96"/>
        <p:cNvGrpSpPr/>
        <p:nvPr/>
      </p:nvGrpSpPr>
      <p:grpSpPr>
        <a:xfrm>
          <a:off x="0" y="0"/>
          <a:ext cx="0" cy="0"/>
          <a:chOff x="0" y="0"/>
          <a:chExt cx="0" cy="0"/>
        </a:xfrm>
      </p:grpSpPr>
      <p:grpSp>
        <p:nvGrpSpPr>
          <p:cNvPr id="8097" name="Google Shape;8097;p87"/>
          <p:cNvGrpSpPr/>
          <p:nvPr/>
        </p:nvGrpSpPr>
        <p:grpSpPr>
          <a:xfrm>
            <a:off x="717025" y="967615"/>
            <a:ext cx="1636117" cy="1526144"/>
            <a:chOff x="729238" y="1179665"/>
            <a:chExt cx="1636117" cy="1526144"/>
          </a:xfrm>
        </p:grpSpPr>
        <p:grpSp>
          <p:nvGrpSpPr>
            <p:cNvPr id="8098" name="Google Shape;8098;p87"/>
            <p:cNvGrpSpPr/>
            <p:nvPr/>
          </p:nvGrpSpPr>
          <p:grpSpPr>
            <a:xfrm>
              <a:off x="729238" y="1179665"/>
              <a:ext cx="80700" cy="1526144"/>
              <a:chOff x="729238" y="1179665"/>
              <a:chExt cx="80700" cy="1526144"/>
            </a:xfrm>
          </p:grpSpPr>
          <p:sp>
            <p:nvSpPr>
              <p:cNvPr id="8099" name="Google Shape;8099;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7"/>
            <p:cNvGrpSpPr/>
            <p:nvPr/>
          </p:nvGrpSpPr>
          <p:grpSpPr>
            <a:xfrm>
              <a:off x="903098" y="1179665"/>
              <a:ext cx="80700" cy="1526144"/>
              <a:chOff x="903098" y="1179665"/>
              <a:chExt cx="80700" cy="1526144"/>
            </a:xfrm>
          </p:grpSpPr>
          <p:sp>
            <p:nvSpPr>
              <p:cNvPr id="8110" name="Google Shape;8110;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7"/>
            <p:cNvGrpSpPr/>
            <p:nvPr/>
          </p:nvGrpSpPr>
          <p:grpSpPr>
            <a:xfrm>
              <a:off x="1076958" y="1179665"/>
              <a:ext cx="80700" cy="1526144"/>
              <a:chOff x="1076958" y="1179665"/>
              <a:chExt cx="80700" cy="1526144"/>
            </a:xfrm>
          </p:grpSpPr>
          <p:sp>
            <p:nvSpPr>
              <p:cNvPr id="8121" name="Google Shape;8121;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7"/>
            <p:cNvGrpSpPr/>
            <p:nvPr/>
          </p:nvGrpSpPr>
          <p:grpSpPr>
            <a:xfrm>
              <a:off x="1247707" y="1179665"/>
              <a:ext cx="80700" cy="1526144"/>
              <a:chOff x="1247707" y="1179665"/>
              <a:chExt cx="80700" cy="1526144"/>
            </a:xfrm>
          </p:grpSpPr>
          <p:sp>
            <p:nvSpPr>
              <p:cNvPr id="8132" name="Google Shape;8132;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7"/>
            <p:cNvGrpSpPr/>
            <p:nvPr/>
          </p:nvGrpSpPr>
          <p:grpSpPr>
            <a:xfrm>
              <a:off x="1421567" y="1179665"/>
              <a:ext cx="80700" cy="1526144"/>
              <a:chOff x="1421567" y="1179665"/>
              <a:chExt cx="80700" cy="1526144"/>
            </a:xfrm>
          </p:grpSpPr>
          <p:sp>
            <p:nvSpPr>
              <p:cNvPr id="8143" name="Google Shape;8143;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1592327" y="1179665"/>
              <a:ext cx="80700" cy="1526144"/>
              <a:chOff x="1592327" y="1179665"/>
              <a:chExt cx="80700" cy="1526144"/>
            </a:xfrm>
          </p:grpSpPr>
          <p:sp>
            <p:nvSpPr>
              <p:cNvPr id="8154" name="Google Shape;8154;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7"/>
            <p:cNvGrpSpPr/>
            <p:nvPr/>
          </p:nvGrpSpPr>
          <p:grpSpPr>
            <a:xfrm>
              <a:off x="1766187" y="1179665"/>
              <a:ext cx="80700" cy="1526144"/>
              <a:chOff x="1766187" y="1179665"/>
              <a:chExt cx="80700" cy="1526144"/>
            </a:xfrm>
          </p:grpSpPr>
          <p:sp>
            <p:nvSpPr>
              <p:cNvPr id="8165" name="Google Shape;8165;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7"/>
            <p:cNvGrpSpPr/>
            <p:nvPr/>
          </p:nvGrpSpPr>
          <p:grpSpPr>
            <a:xfrm>
              <a:off x="1936935" y="1179665"/>
              <a:ext cx="80700" cy="1526144"/>
              <a:chOff x="1936935" y="1179665"/>
              <a:chExt cx="80700" cy="1526144"/>
            </a:xfrm>
          </p:grpSpPr>
          <p:sp>
            <p:nvSpPr>
              <p:cNvPr id="8176" name="Google Shape;8176;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7"/>
            <p:cNvGrpSpPr/>
            <p:nvPr/>
          </p:nvGrpSpPr>
          <p:grpSpPr>
            <a:xfrm>
              <a:off x="2110795" y="1179665"/>
              <a:ext cx="80700" cy="1526144"/>
              <a:chOff x="2110795" y="1179665"/>
              <a:chExt cx="80700" cy="1526144"/>
            </a:xfrm>
          </p:grpSpPr>
          <p:sp>
            <p:nvSpPr>
              <p:cNvPr id="8187" name="Google Shape;8187;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7"/>
            <p:cNvGrpSpPr/>
            <p:nvPr/>
          </p:nvGrpSpPr>
          <p:grpSpPr>
            <a:xfrm>
              <a:off x="2284655" y="1179665"/>
              <a:ext cx="80700" cy="1526144"/>
              <a:chOff x="2284655" y="1179665"/>
              <a:chExt cx="80700" cy="1526144"/>
            </a:xfrm>
          </p:grpSpPr>
          <p:sp>
            <p:nvSpPr>
              <p:cNvPr id="8198" name="Google Shape;8198;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08" name="Google Shape;8208;p87"/>
          <p:cNvGrpSpPr/>
          <p:nvPr/>
        </p:nvGrpSpPr>
        <p:grpSpPr>
          <a:xfrm>
            <a:off x="2611692" y="986753"/>
            <a:ext cx="1364248" cy="1102133"/>
            <a:chOff x="2623904" y="1198803"/>
            <a:chExt cx="1364248" cy="1102133"/>
          </a:xfrm>
        </p:grpSpPr>
        <p:grpSp>
          <p:nvGrpSpPr>
            <p:cNvPr id="8209" name="Google Shape;8209;p87"/>
            <p:cNvGrpSpPr/>
            <p:nvPr/>
          </p:nvGrpSpPr>
          <p:grpSpPr>
            <a:xfrm>
              <a:off x="2623907" y="1198803"/>
              <a:ext cx="1364245" cy="273000"/>
              <a:chOff x="2623907" y="1198803"/>
              <a:chExt cx="1364245" cy="273000"/>
            </a:xfrm>
          </p:grpSpPr>
          <p:sp>
            <p:nvSpPr>
              <p:cNvPr id="8210" name="Google Shape;8210;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7"/>
            <p:cNvGrpSpPr/>
            <p:nvPr/>
          </p:nvGrpSpPr>
          <p:grpSpPr>
            <a:xfrm>
              <a:off x="2623904" y="1476964"/>
              <a:ext cx="1364245" cy="273000"/>
              <a:chOff x="2623904" y="1476964"/>
              <a:chExt cx="1364245" cy="273000"/>
            </a:xfrm>
          </p:grpSpPr>
          <p:sp>
            <p:nvSpPr>
              <p:cNvPr id="8216" name="Google Shape;8216;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2623907" y="1749775"/>
              <a:ext cx="1364245" cy="273000"/>
              <a:chOff x="2623907" y="1749775"/>
              <a:chExt cx="1364245" cy="273000"/>
            </a:xfrm>
          </p:grpSpPr>
          <p:sp>
            <p:nvSpPr>
              <p:cNvPr id="8222" name="Google Shape;8222;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7"/>
            <p:cNvGrpSpPr/>
            <p:nvPr/>
          </p:nvGrpSpPr>
          <p:grpSpPr>
            <a:xfrm>
              <a:off x="2623904" y="2027936"/>
              <a:ext cx="1364245" cy="273000"/>
              <a:chOff x="2623904" y="2027936"/>
              <a:chExt cx="1364245" cy="273000"/>
            </a:xfrm>
          </p:grpSpPr>
          <p:sp>
            <p:nvSpPr>
              <p:cNvPr id="8228" name="Google Shape;8228;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3" name="Google Shape;8233;p87"/>
          <p:cNvGrpSpPr/>
          <p:nvPr/>
        </p:nvGrpSpPr>
        <p:grpSpPr>
          <a:xfrm>
            <a:off x="2601153" y="2445826"/>
            <a:ext cx="1387541" cy="159124"/>
            <a:chOff x="3200660" y="2180272"/>
            <a:chExt cx="2563824" cy="378237"/>
          </a:xfrm>
        </p:grpSpPr>
        <p:sp>
          <p:nvSpPr>
            <p:cNvPr id="8234" name="Google Shape;8234;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7"/>
          <p:cNvGrpSpPr/>
          <p:nvPr/>
        </p:nvGrpSpPr>
        <p:grpSpPr>
          <a:xfrm>
            <a:off x="2597677" y="2723590"/>
            <a:ext cx="1390502" cy="159625"/>
            <a:chOff x="3530150" y="2790075"/>
            <a:chExt cx="1962600" cy="225300"/>
          </a:xfrm>
        </p:grpSpPr>
        <p:sp>
          <p:nvSpPr>
            <p:cNvPr id="8253" name="Google Shape;8253;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7"/>
          <p:cNvGrpSpPr/>
          <p:nvPr/>
        </p:nvGrpSpPr>
        <p:grpSpPr>
          <a:xfrm>
            <a:off x="2597735" y="3001855"/>
            <a:ext cx="1411629" cy="154175"/>
            <a:chOff x="3558802" y="4011244"/>
            <a:chExt cx="1866000" cy="111600"/>
          </a:xfrm>
        </p:grpSpPr>
        <p:sp>
          <p:nvSpPr>
            <p:cNvPr id="8256" name="Google Shape;8256;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7"/>
          <p:cNvGrpSpPr/>
          <p:nvPr/>
        </p:nvGrpSpPr>
        <p:grpSpPr>
          <a:xfrm>
            <a:off x="2598023" y="2207425"/>
            <a:ext cx="1383503" cy="119761"/>
            <a:chOff x="3465975" y="2270258"/>
            <a:chExt cx="1986364" cy="171947"/>
          </a:xfrm>
        </p:grpSpPr>
        <p:sp>
          <p:nvSpPr>
            <p:cNvPr id="8259" name="Google Shape;8259;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7"/>
          <p:cNvGrpSpPr/>
          <p:nvPr/>
        </p:nvGrpSpPr>
        <p:grpSpPr>
          <a:xfrm>
            <a:off x="2609030" y="3571198"/>
            <a:ext cx="1369531" cy="195460"/>
            <a:chOff x="723300" y="4253549"/>
            <a:chExt cx="2276482" cy="324900"/>
          </a:xfrm>
        </p:grpSpPr>
        <p:sp>
          <p:nvSpPr>
            <p:cNvPr id="8268" name="Google Shape;8268;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7"/>
          <p:cNvGrpSpPr/>
          <p:nvPr/>
        </p:nvGrpSpPr>
        <p:grpSpPr>
          <a:xfrm>
            <a:off x="2598591" y="3272439"/>
            <a:ext cx="1389066" cy="180119"/>
            <a:chOff x="705948" y="3788465"/>
            <a:chExt cx="2308953" cy="299400"/>
          </a:xfrm>
        </p:grpSpPr>
        <p:sp>
          <p:nvSpPr>
            <p:cNvPr id="8274" name="Google Shape;8274;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7"/>
          <p:cNvGrpSpPr/>
          <p:nvPr/>
        </p:nvGrpSpPr>
        <p:grpSpPr>
          <a:xfrm>
            <a:off x="4195581" y="1876393"/>
            <a:ext cx="1433821" cy="191501"/>
            <a:chOff x="4273350" y="2088443"/>
            <a:chExt cx="1433821" cy="191501"/>
          </a:xfrm>
        </p:grpSpPr>
        <p:grpSp>
          <p:nvGrpSpPr>
            <p:cNvPr id="8280" name="Google Shape;8280;p87"/>
            <p:cNvGrpSpPr/>
            <p:nvPr/>
          </p:nvGrpSpPr>
          <p:grpSpPr>
            <a:xfrm>
              <a:off x="4273350" y="2088443"/>
              <a:ext cx="1433821" cy="0"/>
              <a:chOff x="5224975" y="2962250"/>
              <a:chExt cx="1544400" cy="0"/>
            </a:xfrm>
          </p:grpSpPr>
          <p:cxnSp>
            <p:nvCxnSpPr>
              <p:cNvPr id="8281" name="Google Shape;8281;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2" name="Google Shape;8282;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283" name="Google Shape;8283;p87"/>
            <p:cNvGrpSpPr/>
            <p:nvPr/>
          </p:nvGrpSpPr>
          <p:grpSpPr>
            <a:xfrm>
              <a:off x="4273350" y="2279944"/>
              <a:ext cx="1433821" cy="0"/>
              <a:chOff x="5224975" y="2962250"/>
              <a:chExt cx="1544400" cy="0"/>
            </a:xfrm>
          </p:grpSpPr>
          <p:cxnSp>
            <p:nvCxnSpPr>
              <p:cNvPr id="8284" name="Google Shape;8284;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5" name="Google Shape;8285;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286" name="Google Shape;8286;p87"/>
          <p:cNvGrpSpPr/>
          <p:nvPr/>
        </p:nvGrpSpPr>
        <p:grpSpPr>
          <a:xfrm>
            <a:off x="2646528" y="3885297"/>
            <a:ext cx="1304609" cy="294074"/>
            <a:chOff x="2658741" y="4097347"/>
            <a:chExt cx="1304609" cy="294074"/>
          </a:xfrm>
        </p:grpSpPr>
        <p:grpSp>
          <p:nvGrpSpPr>
            <p:cNvPr id="8287" name="Google Shape;8287;p87"/>
            <p:cNvGrpSpPr/>
            <p:nvPr/>
          </p:nvGrpSpPr>
          <p:grpSpPr>
            <a:xfrm>
              <a:off x="2658741" y="4097347"/>
              <a:ext cx="118572" cy="294074"/>
              <a:chOff x="3343310" y="4475555"/>
              <a:chExt cx="127717" cy="316753"/>
            </a:xfrm>
          </p:grpSpPr>
          <p:sp>
            <p:nvSpPr>
              <p:cNvPr id="8288" name="Google Shape;8288;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7"/>
            <p:cNvGrpSpPr/>
            <p:nvPr/>
          </p:nvGrpSpPr>
          <p:grpSpPr>
            <a:xfrm>
              <a:off x="3815519" y="4098388"/>
              <a:ext cx="147831" cy="291991"/>
              <a:chOff x="3527539" y="4476677"/>
              <a:chExt cx="159232" cy="314510"/>
            </a:xfrm>
          </p:grpSpPr>
          <p:sp>
            <p:nvSpPr>
              <p:cNvPr id="8291" name="Google Shape;8291;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7"/>
            <p:cNvGrpSpPr/>
            <p:nvPr/>
          </p:nvGrpSpPr>
          <p:grpSpPr>
            <a:xfrm>
              <a:off x="3511696" y="4098388"/>
              <a:ext cx="147831" cy="291991"/>
              <a:chOff x="3527539" y="4476677"/>
              <a:chExt cx="159232" cy="314510"/>
            </a:xfrm>
          </p:grpSpPr>
          <p:sp>
            <p:nvSpPr>
              <p:cNvPr id="8294" name="Google Shape;8294;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7"/>
            <p:cNvGrpSpPr/>
            <p:nvPr/>
          </p:nvGrpSpPr>
          <p:grpSpPr>
            <a:xfrm>
              <a:off x="3207874" y="4098388"/>
              <a:ext cx="147831" cy="291991"/>
              <a:chOff x="3527539" y="4476677"/>
              <a:chExt cx="159232" cy="314510"/>
            </a:xfrm>
          </p:grpSpPr>
          <p:sp>
            <p:nvSpPr>
              <p:cNvPr id="8297" name="Google Shape;8297;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7"/>
            <p:cNvGrpSpPr/>
            <p:nvPr/>
          </p:nvGrpSpPr>
          <p:grpSpPr>
            <a:xfrm>
              <a:off x="2933305" y="4097347"/>
              <a:ext cx="118572" cy="294074"/>
              <a:chOff x="3343310" y="4475555"/>
              <a:chExt cx="127717" cy="316753"/>
            </a:xfrm>
          </p:grpSpPr>
          <p:sp>
            <p:nvSpPr>
              <p:cNvPr id="8300" name="Google Shape;8300;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2" name="Google Shape;8302;p87"/>
          <p:cNvGrpSpPr/>
          <p:nvPr/>
        </p:nvGrpSpPr>
        <p:grpSpPr>
          <a:xfrm>
            <a:off x="4197136" y="963991"/>
            <a:ext cx="1430711" cy="751237"/>
            <a:chOff x="5159450" y="1919950"/>
            <a:chExt cx="1541050" cy="862500"/>
          </a:xfrm>
        </p:grpSpPr>
        <p:sp>
          <p:nvSpPr>
            <p:cNvPr id="8303" name="Google Shape;8303;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304" name="Google Shape;8304;p87"/>
            <p:cNvGrpSpPr/>
            <p:nvPr/>
          </p:nvGrpSpPr>
          <p:grpSpPr>
            <a:xfrm>
              <a:off x="5159450" y="1919950"/>
              <a:ext cx="1541050" cy="862500"/>
              <a:chOff x="5159450" y="1919950"/>
              <a:chExt cx="1541050" cy="862500"/>
            </a:xfrm>
          </p:grpSpPr>
          <p:cxnSp>
            <p:nvCxnSpPr>
              <p:cNvPr id="8305" name="Google Shape;8305;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306" name="Google Shape;8306;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307" name="Google Shape;8307;p87"/>
          <p:cNvGrpSpPr/>
          <p:nvPr/>
        </p:nvGrpSpPr>
        <p:grpSpPr>
          <a:xfrm>
            <a:off x="4245274" y="2227761"/>
            <a:ext cx="1334436" cy="967914"/>
            <a:chOff x="4294923" y="2439811"/>
            <a:chExt cx="1334436" cy="967914"/>
          </a:xfrm>
        </p:grpSpPr>
        <p:grpSp>
          <p:nvGrpSpPr>
            <p:cNvPr id="8308" name="Google Shape;8308;p87"/>
            <p:cNvGrpSpPr/>
            <p:nvPr/>
          </p:nvGrpSpPr>
          <p:grpSpPr>
            <a:xfrm>
              <a:off x="4960455" y="2469658"/>
              <a:ext cx="668904" cy="885524"/>
              <a:chOff x="4960455" y="2469658"/>
              <a:chExt cx="668904" cy="885524"/>
            </a:xfrm>
          </p:grpSpPr>
          <p:sp>
            <p:nvSpPr>
              <p:cNvPr id="8309" name="Google Shape;8309;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4294923" y="2469658"/>
              <a:ext cx="668951" cy="885524"/>
              <a:chOff x="4294923" y="2469658"/>
              <a:chExt cx="668951" cy="885524"/>
            </a:xfrm>
          </p:grpSpPr>
          <p:sp>
            <p:nvSpPr>
              <p:cNvPr id="8316" name="Google Shape;8316;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2" name="Google Shape;8322;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7"/>
          <p:cNvGrpSpPr/>
          <p:nvPr/>
        </p:nvGrpSpPr>
        <p:grpSpPr>
          <a:xfrm>
            <a:off x="4231477" y="3282206"/>
            <a:ext cx="1430949" cy="897289"/>
            <a:chOff x="4351371" y="3547942"/>
            <a:chExt cx="1345130" cy="843475"/>
          </a:xfrm>
        </p:grpSpPr>
        <p:grpSp>
          <p:nvGrpSpPr>
            <p:cNvPr id="8324" name="Google Shape;8324;p87"/>
            <p:cNvGrpSpPr/>
            <p:nvPr/>
          </p:nvGrpSpPr>
          <p:grpSpPr>
            <a:xfrm>
              <a:off x="4351371" y="4209917"/>
              <a:ext cx="1345130" cy="181500"/>
              <a:chOff x="4351371" y="4209917"/>
              <a:chExt cx="1345130" cy="181500"/>
            </a:xfrm>
          </p:grpSpPr>
          <p:sp>
            <p:nvSpPr>
              <p:cNvPr id="8325" name="Google Shape;8325;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6" name="Google Shape;8326;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327" name="Google Shape;8327;p87"/>
            <p:cNvGrpSpPr/>
            <p:nvPr/>
          </p:nvGrpSpPr>
          <p:grpSpPr>
            <a:xfrm>
              <a:off x="4403010" y="3985221"/>
              <a:ext cx="1109518" cy="181500"/>
              <a:chOff x="4403010" y="3985221"/>
              <a:chExt cx="1109518" cy="181500"/>
            </a:xfrm>
          </p:grpSpPr>
          <p:sp>
            <p:nvSpPr>
              <p:cNvPr id="8328" name="Google Shape;8328;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9" name="Google Shape;8329;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330" name="Google Shape;8330;p87"/>
            <p:cNvGrpSpPr/>
            <p:nvPr/>
          </p:nvGrpSpPr>
          <p:grpSpPr>
            <a:xfrm>
              <a:off x="4618704" y="3766582"/>
              <a:ext cx="807858" cy="181500"/>
              <a:chOff x="4618704" y="3766582"/>
              <a:chExt cx="807858" cy="181500"/>
            </a:xfrm>
          </p:grpSpPr>
          <p:sp>
            <p:nvSpPr>
              <p:cNvPr id="8331" name="Google Shape;8331;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2" name="Google Shape;8332;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333" name="Google Shape;8333;p87"/>
            <p:cNvGrpSpPr/>
            <p:nvPr/>
          </p:nvGrpSpPr>
          <p:grpSpPr>
            <a:xfrm>
              <a:off x="4735238" y="3547942"/>
              <a:ext cx="462839" cy="181500"/>
              <a:chOff x="4735238" y="3547942"/>
              <a:chExt cx="462839" cy="181500"/>
            </a:xfrm>
          </p:grpSpPr>
          <p:sp>
            <p:nvSpPr>
              <p:cNvPr id="8334" name="Google Shape;8334;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336" name="Google Shape;8336;p87"/>
          <p:cNvGrpSpPr/>
          <p:nvPr/>
        </p:nvGrpSpPr>
        <p:grpSpPr>
          <a:xfrm>
            <a:off x="7407835" y="2217530"/>
            <a:ext cx="1020955" cy="928853"/>
            <a:chOff x="926675" y="238125"/>
            <a:chExt cx="5755100" cy="5232975"/>
          </a:xfrm>
        </p:grpSpPr>
        <p:sp>
          <p:nvSpPr>
            <p:cNvPr id="8337" name="Google Shape;8337;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7"/>
          <p:cNvGrpSpPr/>
          <p:nvPr/>
        </p:nvGrpSpPr>
        <p:grpSpPr>
          <a:xfrm>
            <a:off x="715208" y="2616265"/>
            <a:ext cx="1695374" cy="1560837"/>
            <a:chOff x="727421" y="2828315"/>
            <a:chExt cx="1695374" cy="1560837"/>
          </a:xfrm>
        </p:grpSpPr>
        <p:grpSp>
          <p:nvGrpSpPr>
            <p:cNvPr id="8342" name="Google Shape;8342;p87"/>
            <p:cNvGrpSpPr/>
            <p:nvPr/>
          </p:nvGrpSpPr>
          <p:grpSpPr>
            <a:xfrm>
              <a:off x="727421" y="2828315"/>
              <a:ext cx="1695374" cy="1560837"/>
              <a:chOff x="734799" y="2782450"/>
              <a:chExt cx="1571100" cy="1577400"/>
            </a:xfrm>
          </p:grpSpPr>
          <p:cxnSp>
            <p:nvCxnSpPr>
              <p:cNvPr id="8343" name="Google Shape;8343;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344" name="Google Shape;8344;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345" name="Google Shape;8345;p87"/>
            <p:cNvGrpSpPr/>
            <p:nvPr/>
          </p:nvGrpSpPr>
          <p:grpSpPr>
            <a:xfrm>
              <a:off x="819108" y="2882501"/>
              <a:ext cx="1556791" cy="1426186"/>
              <a:chOff x="819108" y="2882501"/>
              <a:chExt cx="1556791" cy="1426186"/>
            </a:xfrm>
          </p:grpSpPr>
          <p:grpSp>
            <p:nvGrpSpPr>
              <p:cNvPr id="8346" name="Google Shape;8346;p87"/>
              <p:cNvGrpSpPr/>
              <p:nvPr/>
            </p:nvGrpSpPr>
            <p:grpSpPr>
              <a:xfrm>
                <a:off x="819108" y="2882501"/>
                <a:ext cx="103104" cy="1426186"/>
                <a:chOff x="4674013" y="3100904"/>
                <a:chExt cx="122758" cy="1698043"/>
              </a:xfrm>
            </p:grpSpPr>
            <p:sp>
              <p:nvSpPr>
                <p:cNvPr id="8347" name="Google Shape;8347;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7"/>
              <p:cNvGrpSpPr/>
              <p:nvPr/>
            </p:nvGrpSpPr>
            <p:grpSpPr>
              <a:xfrm>
                <a:off x="1062475" y="2882501"/>
                <a:ext cx="103104" cy="1426186"/>
                <a:chOff x="4940438" y="3100904"/>
                <a:chExt cx="122758" cy="1698043"/>
              </a:xfrm>
            </p:grpSpPr>
            <p:sp>
              <p:nvSpPr>
                <p:cNvPr id="8355" name="Google Shape;8355;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7"/>
              <p:cNvGrpSpPr/>
              <p:nvPr/>
            </p:nvGrpSpPr>
            <p:grpSpPr>
              <a:xfrm>
                <a:off x="1299324" y="2882501"/>
                <a:ext cx="103104" cy="1426186"/>
                <a:chOff x="5206863" y="3100904"/>
                <a:chExt cx="122758" cy="1698043"/>
              </a:xfrm>
            </p:grpSpPr>
            <p:sp>
              <p:nvSpPr>
                <p:cNvPr id="8363" name="Google Shape;8363;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7"/>
              <p:cNvGrpSpPr/>
              <p:nvPr/>
            </p:nvGrpSpPr>
            <p:grpSpPr>
              <a:xfrm>
                <a:off x="1786057" y="2882501"/>
                <a:ext cx="103104" cy="1426186"/>
                <a:chOff x="6006138" y="3143629"/>
                <a:chExt cx="122758" cy="1698043"/>
              </a:xfrm>
            </p:grpSpPr>
            <p:sp>
              <p:nvSpPr>
                <p:cNvPr id="8371" name="Google Shape;8371;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7"/>
              <p:cNvGrpSpPr/>
              <p:nvPr/>
            </p:nvGrpSpPr>
            <p:grpSpPr>
              <a:xfrm>
                <a:off x="2029422" y="2882501"/>
                <a:ext cx="103104" cy="1426186"/>
                <a:chOff x="6805413" y="3100904"/>
                <a:chExt cx="122758" cy="1698043"/>
              </a:xfrm>
            </p:grpSpPr>
            <p:sp>
              <p:nvSpPr>
                <p:cNvPr id="8379" name="Google Shape;8379;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2272795" y="2882501"/>
                <a:ext cx="103104" cy="1426186"/>
                <a:chOff x="5206863" y="3100904"/>
                <a:chExt cx="122758" cy="1698043"/>
              </a:xfrm>
            </p:grpSpPr>
            <p:sp>
              <p:nvSpPr>
                <p:cNvPr id="8387" name="Google Shape;8387;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7"/>
              <p:cNvGrpSpPr/>
              <p:nvPr/>
            </p:nvGrpSpPr>
            <p:grpSpPr>
              <a:xfrm>
                <a:off x="1542694" y="2882501"/>
                <a:ext cx="103104" cy="1426186"/>
                <a:chOff x="6006138" y="3143629"/>
                <a:chExt cx="122758" cy="1698043"/>
              </a:xfrm>
            </p:grpSpPr>
            <p:sp>
              <p:nvSpPr>
                <p:cNvPr id="8395" name="Google Shape;8395;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2" name="Google Shape;8402;p87"/>
          <p:cNvGrpSpPr/>
          <p:nvPr/>
        </p:nvGrpSpPr>
        <p:grpSpPr>
          <a:xfrm>
            <a:off x="5671259" y="3305987"/>
            <a:ext cx="2749952" cy="870677"/>
            <a:chOff x="238125" y="1725700"/>
            <a:chExt cx="7139025" cy="2260325"/>
          </a:xfrm>
        </p:grpSpPr>
        <p:sp>
          <p:nvSpPr>
            <p:cNvPr id="8403" name="Google Shape;8403;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7"/>
          <p:cNvGrpSpPr/>
          <p:nvPr/>
        </p:nvGrpSpPr>
        <p:grpSpPr>
          <a:xfrm>
            <a:off x="5941423" y="2247733"/>
            <a:ext cx="1105452" cy="916747"/>
            <a:chOff x="5249100" y="1210600"/>
            <a:chExt cx="3502700" cy="2904775"/>
          </a:xfrm>
        </p:grpSpPr>
        <p:sp>
          <p:nvSpPr>
            <p:cNvPr id="8414" name="Google Shape;8414;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8" name="Google Shape;8418;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419" name="Google Shape;8419;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420" name="Google Shape;8420;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421" name="Google Shape;8421;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422" name="Google Shape;8422;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7"/>
          <p:cNvGrpSpPr/>
          <p:nvPr/>
        </p:nvGrpSpPr>
        <p:grpSpPr>
          <a:xfrm>
            <a:off x="7123971" y="967151"/>
            <a:ext cx="1304650" cy="1124856"/>
            <a:chOff x="7287122" y="1165658"/>
            <a:chExt cx="1219413" cy="1051365"/>
          </a:xfrm>
        </p:grpSpPr>
        <p:grpSp>
          <p:nvGrpSpPr>
            <p:cNvPr id="8424" name="Google Shape;8424;p87"/>
            <p:cNvGrpSpPr/>
            <p:nvPr/>
          </p:nvGrpSpPr>
          <p:grpSpPr>
            <a:xfrm>
              <a:off x="7287122" y="1969723"/>
              <a:ext cx="1219413" cy="247300"/>
              <a:chOff x="7287122" y="1969723"/>
              <a:chExt cx="1219413" cy="247300"/>
            </a:xfrm>
          </p:grpSpPr>
          <p:sp>
            <p:nvSpPr>
              <p:cNvPr id="8425" name="Google Shape;8425;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6" name="Google Shape;8426;p87"/>
              <p:cNvGrpSpPr/>
              <p:nvPr/>
            </p:nvGrpSpPr>
            <p:grpSpPr>
              <a:xfrm>
                <a:off x="7287122" y="2063892"/>
                <a:ext cx="1151753" cy="73428"/>
                <a:chOff x="7287122" y="2063892"/>
                <a:chExt cx="1151753" cy="73428"/>
              </a:xfrm>
            </p:grpSpPr>
            <p:sp>
              <p:nvSpPr>
                <p:cNvPr id="8427" name="Google Shape;8427;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8" name="Google Shape;8428;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429" name="Google Shape;8429;p87"/>
            <p:cNvGrpSpPr/>
            <p:nvPr/>
          </p:nvGrpSpPr>
          <p:grpSpPr>
            <a:xfrm>
              <a:off x="7287122" y="1712201"/>
              <a:ext cx="1219403" cy="246767"/>
              <a:chOff x="7287122" y="1712201"/>
              <a:chExt cx="1219403" cy="246767"/>
            </a:xfrm>
          </p:grpSpPr>
          <p:sp>
            <p:nvSpPr>
              <p:cNvPr id="8430" name="Google Shape;8430;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87"/>
              <p:cNvGrpSpPr/>
              <p:nvPr/>
            </p:nvGrpSpPr>
            <p:grpSpPr>
              <a:xfrm>
                <a:off x="7287122" y="1842861"/>
                <a:ext cx="1005303" cy="73419"/>
                <a:chOff x="7287122" y="1842861"/>
                <a:chExt cx="1005303" cy="73419"/>
              </a:xfrm>
            </p:grpSpPr>
            <p:sp>
              <p:nvSpPr>
                <p:cNvPr id="8432" name="Google Shape;8432;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3" name="Google Shape;8433;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434" name="Google Shape;8434;p87"/>
            <p:cNvGrpSpPr/>
            <p:nvPr/>
          </p:nvGrpSpPr>
          <p:grpSpPr>
            <a:xfrm>
              <a:off x="7287122" y="1447520"/>
              <a:ext cx="1219403" cy="286667"/>
              <a:chOff x="7287122" y="1447520"/>
              <a:chExt cx="1219403" cy="286667"/>
            </a:xfrm>
          </p:grpSpPr>
          <p:sp>
            <p:nvSpPr>
              <p:cNvPr id="8435" name="Google Shape;8435;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6" name="Google Shape;8436;p87"/>
              <p:cNvGrpSpPr/>
              <p:nvPr/>
            </p:nvGrpSpPr>
            <p:grpSpPr>
              <a:xfrm>
                <a:off x="7287122" y="1581977"/>
                <a:ext cx="852803" cy="73428"/>
                <a:chOff x="7287122" y="1581977"/>
                <a:chExt cx="852803" cy="73428"/>
              </a:xfrm>
            </p:grpSpPr>
            <p:sp>
              <p:nvSpPr>
                <p:cNvPr id="8437" name="Google Shape;8437;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8" name="Google Shape;8438;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439" name="Google Shape;8439;p87"/>
            <p:cNvGrpSpPr/>
            <p:nvPr/>
          </p:nvGrpSpPr>
          <p:grpSpPr>
            <a:xfrm>
              <a:off x="7287122" y="1165658"/>
              <a:ext cx="1219403" cy="344253"/>
              <a:chOff x="7287122" y="1165658"/>
              <a:chExt cx="1219403" cy="344253"/>
            </a:xfrm>
          </p:grpSpPr>
          <p:sp>
            <p:nvSpPr>
              <p:cNvPr id="8440" name="Google Shape;8440;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87"/>
              <p:cNvGrpSpPr/>
              <p:nvPr/>
            </p:nvGrpSpPr>
            <p:grpSpPr>
              <a:xfrm>
                <a:off x="7287122" y="1341025"/>
                <a:ext cx="695703" cy="73419"/>
                <a:chOff x="7287122" y="1341025"/>
                <a:chExt cx="695703" cy="73419"/>
              </a:xfrm>
            </p:grpSpPr>
            <p:sp>
              <p:nvSpPr>
                <p:cNvPr id="8442" name="Google Shape;8442;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3" name="Google Shape;8443;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444" name="Google Shape;8444;p87"/>
          <p:cNvGrpSpPr/>
          <p:nvPr/>
        </p:nvGrpSpPr>
        <p:grpSpPr>
          <a:xfrm>
            <a:off x="5790463" y="973174"/>
            <a:ext cx="1397729" cy="1098540"/>
            <a:chOff x="5900602" y="1193063"/>
            <a:chExt cx="1299851" cy="1021707"/>
          </a:xfrm>
        </p:grpSpPr>
        <p:grpSp>
          <p:nvGrpSpPr>
            <p:cNvPr id="8445" name="Google Shape;8445;p87"/>
            <p:cNvGrpSpPr/>
            <p:nvPr/>
          </p:nvGrpSpPr>
          <p:grpSpPr>
            <a:xfrm>
              <a:off x="6520337" y="1193063"/>
              <a:ext cx="341815" cy="799959"/>
              <a:chOff x="6520337" y="1193063"/>
              <a:chExt cx="341815" cy="799959"/>
            </a:xfrm>
          </p:grpSpPr>
          <p:grpSp>
            <p:nvGrpSpPr>
              <p:cNvPr id="8446" name="Google Shape;8446;p87"/>
              <p:cNvGrpSpPr/>
              <p:nvPr/>
            </p:nvGrpSpPr>
            <p:grpSpPr>
              <a:xfrm>
                <a:off x="6520337" y="1589527"/>
                <a:ext cx="213950" cy="403494"/>
                <a:chOff x="6520337" y="1589527"/>
                <a:chExt cx="213950" cy="403494"/>
              </a:xfrm>
            </p:grpSpPr>
            <p:sp>
              <p:nvSpPr>
                <p:cNvPr id="8447" name="Google Shape;8447;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7"/>
              <p:cNvGrpSpPr/>
              <p:nvPr/>
            </p:nvGrpSpPr>
            <p:grpSpPr>
              <a:xfrm>
                <a:off x="6577204" y="1193063"/>
                <a:ext cx="284947" cy="464512"/>
                <a:chOff x="6577204" y="1193063"/>
                <a:chExt cx="284947" cy="464512"/>
              </a:xfrm>
            </p:grpSpPr>
            <p:sp>
              <p:nvSpPr>
                <p:cNvPr id="8450" name="Google Shape;8450;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1" name="Google Shape;8451;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452" name="Google Shape;8452;p87"/>
            <p:cNvGrpSpPr/>
            <p:nvPr/>
          </p:nvGrpSpPr>
          <p:grpSpPr>
            <a:xfrm>
              <a:off x="6238903" y="1193063"/>
              <a:ext cx="300475" cy="900152"/>
              <a:chOff x="6238903" y="1193063"/>
              <a:chExt cx="300475" cy="900152"/>
            </a:xfrm>
          </p:grpSpPr>
          <p:grpSp>
            <p:nvGrpSpPr>
              <p:cNvPr id="8453" name="Google Shape;8453;p87"/>
              <p:cNvGrpSpPr/>
              <p:nvPr/>
            </p:nvGrpSpPr>
            <p:grpSpPr>
              <a:xfrm>
                <a:off x="6290865" y="1489315"/>
                <a:ext cx="248514" cy="603900"/>
                <a:chOff x="6290865" y="1489315"/>
                <a:chExt cx="248514" cy="603900"/>
              </a:xfrm>
            </p:grpSpPr>
            <p:sp>
              <p:nvSpPr>
                <p:cNvPr id="8454" name="Google Shape;8454;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7"/>
              <p:cNvGrpSpPr/>
              <p:nvPr/>
            </p:nvGrpSpPr>
            <p:grpSpPr>
              <a:xfrm>
                <a:off x="6238903" y="1193063"/>
                <a:ext cx="284947" cy="333087"/>
                <a:chOff x="6238903" y="1193063"/>
                <a:chExt cx="284947" cy="333087"/>
              </a:xfrm>
            </p:grpSpPr>
            <p:sp>
              <p:nvSpPr>
                <p:cNvPr id="8457" name="Google Shape;8457;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8" name="Google Shape;8458;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459" name="Google Shape;8459;p87"/>
            <p:cNvGrpSpPr/>
            <p:nvPr/>
          </p:nvGrpSpPr>
          <p:grpSpPr>
            <a:xfrm>
              <a:off x="5900602" y="1193063"/>
              <a:ext cx="444345" cy="1021707"/>
              <a:chOff x="5900602" y="1193063"/>
              <a:chExt cx="444345" cy="1021707"/>
            </a:xfrm>
          </p:grpSpPr>
          <p:grpSp>
            <p:nvGrpSpPr>
              <p:cNvPr id="8460" name="Google Shape;8460;p87"/>
              <p:cNvGrpSpPr/>
              <p:nvPr/>
            </p:nvGrpSpPr>
            <p:grpSpPr>
              <a:xfrm>
                <a:off x="6046501" y="1367785"/>
                <a:ext cx="298446" cy="846986"/>
                <a:chOff x="6046501" y="1367785"/>
                <a:chExt cx="298446" cy="846986"/>
              </a:xfrm>
            </p:grpSpPr>
            <p:sp>
              <p:nvSpPr>
                <p:cNvPr id="8461" name="Google Shape;8461;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7"/>
              <p:cNvGrpSpPr/>
              <p:nvPr/>
            </p:nvGrpSpPr>
            <p:grpSpPr>
              <a:xfrm>
                <a:off x="5900602" y="1193063"/>
                <a:ext cx="284947" cy="182312"/>
                <a:chOff x="5900602" y="1193063"/>
                <a:chExt cx="284947" cy="182312"/>
              </a:xfrm>
            </p:grpSpPr>
            <p:sp>
              <p:nvSpPr>
                <p:cNvPr id="8464" name="Google Shape;8464;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5" name="Google Shape;8465;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466" name="Google Shape;8466;p87"/>
            <p:cNvGrpSpPr/>
            <p:nvPr/>
          </p:nvGrpSpPr>
          <p:grpSpPr>
            <a:xfrm>
              <a:off x="6738300" y="1193063"/>
              <a:ext cx="462153" cy="707634"/>
              <a:chOff x="6738300" y="1193063"/>
              <a:chExt cx="462153" cy="707634"/>
            </a:xfrm>
          </p:grpSpPr>
          <p:grpSp>
            <p:nvGrpSpPr>
              <p:cNvPr id="8467" name="Google Shape;8467;p87"/>
              <p:cNvGrpSpPr/>
              <p:nvPr/>
            </p:nvGrpSpPr>
            <p:grpSpPr>
              <a:xfrm>
                <a:off x="6915505" y="1193063"/>
                <a:ext cx="284947" cy="597387"/>
                <a:chOff x="6915505" y="1193063"/>
                <a:chExt cx="284947" cy="597387"/>
              </a:xfrm>
            </p:grpSpPr>
            <p:sp>
              <p:nvSpPr>
                <p:cNvPr id="8468" name="Google Shape;8468;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9" name="Google Shape;8469;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470" name="Google Shape;8470;p87"/>
              <p:cNvGrpSpPr/>
              <p:nvPr/>
            </p:nvGrpSpPr>
            <p:grpSpPr>
              <a:xfrm>
                <a:off x="6738300" y="1684725"/>
                <a:ext cx="230066" cy="215971"/>
                <a:chOff x="6738300" y="1684725"/>
                <a:chExt cx="230066" cy="215971"/>
              </a:xfrm>
            </p:grpSpPr>
            <p:sp>
              <p:nvSpPr>
                <p:cNvPr id="8471" name="Google Shape;8471;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6"/>
        <p:cNvGrpSpPr/>
        <p:nvPr/>
      </p:nvGrpSpPr>
      <p:grpSpPr>
        <a:xfrm>
          <a:off x="0" y="0"/>
          <a:ext cx="0" cy="0"/>
          <a:chOff x="0" y="0"/>
          <a:chExt cx="0" cy="0"/>
        </a:xfrm>
      </p:grpSpPr>
      <p:grpSp>
        <p:nvGrpSpPr>
          <p:cNvPr id="8477" name="Google Shape;8477;p88"/>
          <p:cNvGrpSpPr/>
          <p:nvPr/>
        </p:nvGrpSpPr>
        <p:grpSpPr>
          <a:xfrm>
            <a:off x="829359" y="2307635"/>
            <a:ext cx="339235" cy="298186"/>
            <a:chOff x="898875" y="244725"/>
            <a:chExt cx="481800" cy="423500"/>
          </a:xfrm>
        </p:grpSpPr>
        <p:sp>
          <p:nvSpPr>
            <p:cNvPr id="8478" name="Google Shape;8478;p8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8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8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8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2" name="Google Shape;8482;p8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8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4" name="Google Shape;8484;p88"/>
          <p:cNvGrpSpPr/>
          <p:nvPr/>
        </p:nvGrpSpPr>
        <p:grpSpPr>
          <a:xfrm>
            <a:off x="1267741" y="2287103"/>
            <a:ext cx="298169" cy="339253"/>
            <a:chOff x="1529350" y="258825"/>
            <a:chExt cx="423475" cy="481825"/>
          </a:xfrm>
        </p:grpSpPr>
        <p:sp>
          <p:nvSpPr>
            <p:cNvPr id="8485" name="Google Shape;8485;p8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8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7" name="Google Shape;8487;p88"/>
          <p:cNvGrpSpPr/>
          <p:nvPr/>
        </p:nvGrpSpPr>
        <p:grpSpPr>
          <a:xfrm>
            <a:off x="1660716" y="2367273"/>
            <a:ext cx="340890" cy="178912"/>
            <a:chOff x="2084325" y="363300"/>
            <a:chExt cx="484150" cy="254100"/>
          </a:xfrm>
        </p:grpSpPr>
        <p:sp>
          <p:nvSpPr>
            <p:cNvPr id="8488" name="Google Shape;8488;p8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8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0" name="Google Shape;8490;p88"/>
          <p:cNvGrpSpPr/>
          <p:nvPr/>
        </p:nvGrpSpPr>
        <p:grpSpPr>
          <a:xfrm>
            <a:off x="2110011" y="2287102"/>
            <a:ext cx="298169" cy="339253"/>
            <a:chOff x="2707500" y="249400"/>
            <a:chExt cx="423475" cy="481825"/>
          </a:xfrm>
        </p:grpSpPr>
        <p:sp>
          <p:nvSpPr>
            <p:cNvPr id="8491" name="Google Shape;8491;p8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8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3" name="Google Shape;8493;p88"/>
          <p:cNvGrpSpPr/>
          <p:nvPr/>
        </p:nvGrpSpPr>
        <p:grpSpPr>
          <a:xfrm>
            <a:off x="2523626" y="2287428"/>
            <a:ext cx="305386" cy="338602"/>
            <a:chOff x="3300325" y="249875"/>
            <a:chExt cx="433725" cy="480900"/>
          </a:xfrm>
        </p:grpSpPr>
        <p:sp>
          <p:nvSpPr>
            <p:cNvPr id="8494" name="Google Shape;8494;p8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8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8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8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8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8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0" name="Google Shape;8500;p88"/>
          <p:cNvGrpSpPr/>
          <p:nvPr/>
        </p:nvGrpSpPr>
        <p:grpSpPr>
          <a:xfrm>
            <a:off x="2912712" y="2287349"/>
            <a:ext cx="352349" cy="338760"/>
            <a:chOff x="3854700" y="249750"/>
            <a:chExt cx="500425" cy="481125"/>
          </a:xfrm>
        </p:grpSpPr>
        <p:sp>
          <p:nvSpPr>
            <p:cNvPr id="8501" name="Google Shape;8501;p8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8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8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8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8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8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8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8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88"/>
          <p:cNvGrpSpPr/>
          <p:nvPr/>
        </p:nvGrpSpPr>
        <p:grpSpPr>
          <a:xfrm>
            <a:off x="3330701" y="2287349"/>
            <a:ext cx="352349" cy="338760"/>
            <a:chOff x="4447550" y="249750"/>
            <a:chExt cx="500425" cy="481125"/>
          </a:xfrm>
        </p:grpSpPr>
        <p:sp>
          <p:nvSpPr>
            <p:cNvPr id="8510" name="Google Shape;8510;p8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8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2" name="Google Shape;8512;p88"/>
          <p:cNvGrpSpPr/>
          <p:nvPr/>
        </p:nvGrpSpPr>
        <p:grpSpPr>
          <a:xfrm>
            <a:off x="3759902" y="2287102"/>
            <a:ext cx="339253" cy="339253"/>
            <a:chOff x="5049725" y="249400"/>
            <a:chExt cx="481825" cy="481825"/>
          </a:xfrm>
        </p:grpSpPr>
        <p:sp>
          <p:nvSpPr>
            <p:cNvPr id="8513" name="Google Shape;8513;p8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8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88"/>
          <p:cNvGrpSpPr/>
          <p:nvPr/>
        </p:nvGrpSpPr>
        <p:grpSpPr>
          <a:xfrm>
            <a:off x="4173843" y="2287102"/>
            <a:ext cx="339253" cy="339253"/>
            <a:chOff x="5660400" y="238125"/>
            <a:chExt cx="481825" cy="481825"/>
          </a:xfrm>
        </p:grpSpPr>
        <p:sp>
          <p:nvSpPr>
            <p:cNvPr id="8516" name="Google Shape;8516;p8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8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8" name="Google Shape;8518;p88"/>
          <p:cNvGrpSpPr/>
          <p:nvPr/>
        </p:nvGrpSpPr>
        <p:grpSpPr>
          <a:xfrm>
            <a:off x="4590529" y="2287102"/>
            <a:ext cx="339253" cy="339253"/>
            <a:chOff x="6235400" y="249400"/>
            <a:chExt cx="481825" cy="481825"/>
          </a:xfrm>
        </p:grpSpPr>
        <p:sp>
          <p:nvSpPr>
            <p:cNvPr id="8519" name="Google Shape;8519;p8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0" name="Google Shape;8520;p8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8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8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8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4" name="Google Shape;8524;p88"/>
          <p:cNvGrpSpPr/>
          <p:nvPr/>
        </p:nvGrpSpPr>
        <p:grpSpPr>
          <a:xfrm>
            <a:off x="828875" y="2731810"/>
            <a:ext cx="340204" cy="298116"/>
            <a:chOff x="899850" y="871450"/>
            <a:chExt cx="483175" cy="423400"/>
          </a:xfrm>
        </p:grpSpPr>
        <p:sp>
          <p:nvSpPr>
            <p:cNvPr id="8525" name="Google Shape;8525;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8" name="Google Shape;8528;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9" name="Google Shape;8529;p8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0" name="Google Shape;8530;p88"/>
          <p:cNvGrpSpPr/>
          <p:nvPr/>
        </p:nvGrpSpPr>
        <p:grpSpPr>
          <a:xfrm>
            <a:off x="1660875" y="2711232"/>
            <a:ext cx="340573" cy="339271"/>
            <a:chOff x="2085450" y="842250"/>
            <a:chExt cx="483700" cy="481850"/>
          </a:xfrm>
        </p:grpSpPr>
        <p:sp>
          <p:nvSpPr>
            <p:cNvPr id="8531" name="Google Shape;8531;p8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8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8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88"/>
          <p:cNvGrpSpPr/>
          <p:nvPr/>
        </p:nvGrpSpPr>
        <p:grpSpPr>
          <a:xfrm>
            <a:off x="2089443" y="2711241"/>
            <a:ext cx="339306" cy="339253"/>
            <a:chOff x="2685825" y="840375"/>
            <a:chExt cx="481900" cy="481825"/>
          </a:xfrm>
        </p:grpSpPr>
        <p:sp>
          <p:nvSpPr>
            <p:cNvPr id="8535" name="Google Shape;8535;p8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8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7" name="Google Shape;8537;p88"/>
          <p:cNvGrpSpPr/>
          <p:nvPr/>
        </p:nvGrpSpPr>
        <p:grpSpPr>
          <a:xfrm>
            <a:off x="2501104" y="2710924"/>
            <a:ext cx="350431" cy="339887"/>
            <a:chOff x="3270675" y="841800"/>
            <a:chExt cx="497700" cy="482725"/>
          </a:xfrm>
        </p:grpSpPr>
        <p:sp>
          <p:nvSpPr>
            <p:cNvPr id="8538" name="Google Shape;8538;p8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8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8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1" name="Google Shape;8541;p8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42" name="Google Shape;8542;p88"/>
          <p:cNvGrpSpPr/>
          <p:nvPr/>
        </p:nvGrpSpPr>
        <p:grpSpPr>
          <a:xfrm>
            <a:off x="3337249" y="2731783"/>
            <a:ext cx="339253" cy="298169"/>
            <a:chOff x="4467200" y="877100"/>
            <a:chExt cx="481825" cy="423475"/>
          </a:xfrm>
        </p:grpSpPr>
        <p:sp>
          <p:nvSpPr>
            <p:cNvPr id="8543" name="Google Shape;8543;p8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4" name="Google Shape;8544;p8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8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8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88"/>
          <p:cNvGrpSpPr/>
          <p:nvPr/>
        </p:nvGrpSpPr>
        <p:grpSpPr>
          <a:xfrm>
            <a:off x="3752140" y="2711232"/>
            <a:ext cx="354778" cy="339271"/>
            <a:chOff x="5045500" y="842250"/>
            <a:chExt cx="503875" cy="481850"/>
          </a:xfrm>
        </p:grpSpPr>
        <p:sp>
          <p:nvSpPr>
            <p:cNvPr id="8548" name="Google Shape;8548;p8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8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0" name="Google Shape;8550;p88"/>
          <p:cNvGrpSpPr/>
          <p:nvPr/>
        </p:nvGrpSpPr>
        <p:grpSpPr>
          <a:xfrm>
            <a:off x="4174987" y="2737451"/>
            <a:ext cx="336965" cy="286833"/>
            <a:chOff x="5645200" y="879425"/>
            <a:chExt cx="478575" cy="407375"/>
          </a:xfrm>
        </p:grpSpPr>
        <p:sp>
          <p:nvSpPr>
            <p:cNvPr id="8551" name="Google Shape;8551;p8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8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8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8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5" name="Google Shape;8555;p8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6" name="Google Shape;8556;p8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7" name="Google Shape;8557;p88"/>
          <p:cNvGrpSpPr/>
          <p:nvPr/>
        </p:nvGrpSpPr>
        <p:grpSpPr>
          <a:xfrm>
            <a:off x="4611062" y="2711241"/>
            <a:ext cx="298186" cy="339253"/>
            <a:chOff x="6264525" y="842250"/>
            <a:chExt cx="423500" cy="481825"/>
          </a:xfrm>
        </p:grpSpPr>
        <p:sp>
          <p:nvSpPr>
            <p:cNvPr id="8558" name="Google Shape;8558;p8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8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8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8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8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3" name="Google Shape;8563;p8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8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5" name="Google Shape;8565;p88"/>
          <p:cNvGrpSpPr/>
          <p:nvPr/>
        </p:nvGrpSpPr>
        <p:grpSpPr>
          <a:xfrm>
            <a:off x="829350" y="3125895"/>
            <a:ext cx="339253" cy="339253"/>
            <a:chOff x="900750" y="1436075"/>
            <a:chExt cx="481825" cy="481825"/>
          </a:xfrm>
        </p:grpSpPr>
        <p:sp>
          <p:nvSpPr>
            <p:cNvPr id="8566" name="Google Shape;8566;p8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8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8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9" name="Google Shape;8569;p8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0" name="Google Shape;8570;p88"/>
          <p:cNvGrpSpPr/>
          <p:nvPr/>
        </p:nvGrpSpPr>
        <p:grpSpPr>
          <a:xfrm>
            <a:off x="1247198" y="3186183"/>
            <a:ext cx="339253" cy="218676"/>
            <a:chOff x="1492675" y="1520750"/>
            <a:chExt cx="481825" cy="310575"/>
          </a:xfrm>
        </p:grpSpPr>
        <p:sp>
          <p:nvSpPr>
            <p:cNvPr id="8571" name="Google Shape;8571;p8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8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88"/>
          <p:cNvGrpSpPr/>
          <p:nvPr/>
        </p:nvGrpSpPr>
        <p:grpSpPr>
          <a:xfrm>
            <a:off x="1654995" y="3125877"/>
            <a:ext cx="352332" cy="339288"/>
            <a:chOff x="2071000" y="1435025"/>
            <a:chExt cx="500400" cy="481875"/>
          </a:xfrm>
        </p:grpSpPr>
        <p:sp>
          <p:nvSpPr>
            <p:cNvPr id="8574" name="Google Shape;8574;p8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7" name="Google Shape;8577;p88"/>
          <p:cNvGrpSpPr/>
          <p:nvPr/>
        </p:nvGrpSpPr>
        <p:grpSpPr>
          <a:xfrm>
            <a:off x="2083159" y="3146709"/>
            <a:ext cx="351874" cy="297623"/>
            <a:chOff x="2678350" y="1464650"/>
            <a:chExt cx="499750" cy="422700"/>
          </a:xfrm>
        </p:grpSpPr>
        <p:sp>
          <p:nvSpPr>
            <p:cNvPr id="8578" name="Google Shape;8578;p8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8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8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1" name="Google Shape;8581;p88"/>
          <p:cNvGrpSpPr/>
          <p:nvPr/>
        </p:nvGrpSpPr>
        <p:grpSpPr>
          <a:xfrm>
            <a:off x="2506692" y="3125895"/>
            <a:ext cx="339253" cy="339253"/>
            <a:chOff x="3271200" y="1435075"/>
            <a:chExt cx="481825" cy="481825"/>
          </a:xfrm>
        </p:grpSpPr>
        <p:sp>
          <p:nvSpPr>
            <p:cNvPr id="8582" name="Google Shape;8582;p8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8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88"/>
          <p:cNvGrpSpPr/>
          <p:nvPr/>
        </p:nvGrpSpPr>
        <p:grpSpPr>
          <a:xfrm>
            <a:off x="2917165" y="3125877"/>
            <a:ext cx="343442" cy="339288"/>
            <a:chOff x="3858100" y="1435075"/>
            <a:chExt cx="487775" cy="481875"/>
          </a:xfrm>
        </p:grpSpPr>
        <p:sp>
          <p:nvSpPr>
            <p:cNvPr id="8585" name="Google Shape;8585;p8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8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8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8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0" name="Google Shape;8590;p88"/>
          <p:cNvGrpSpPr/>
          <p:nvPr/>
        </p:nvGrpSpPr>
        <p:grpSpPr>
          <a:xfrm>
            <a:off x="3337249" y="3125895"/>
            <a:ext cx="339253" cy="339253"/>
            <a:chOff x="4456875" y="1435075"/>
            <a:chExt cx="481825" cy="481825"/>
          </a:xfrm>
        </p:grpSpPr>
        <p:sp>
          <p:nvSpPr>
            <p:cNvPr id="8591" name="Google Shape;8591;p8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2" name="Google Shape;8592;p8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8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8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7" name="Google Shape;8597;p8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8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8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8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8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8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8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8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8" name="Google Shape;8608;p8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8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0" name="Google Shape;8610;p88"/>
          <p:cNvGrpSpPr/>
          <p:nvPr/>
        </p:nvGrpSpPr>
        <p:grpSpPr>
          <a:xfrm>
            <a:off x="3758239" y="3125886"/>
            <a:ext cx="342580" cy="339271"/>
            <a:chOff x="5049725" y="1435050"/>
            <a:chExt cx="486550" cy="481850"/>
          </a:xfrm>
        </p:grpSpPr>
        <p:sp>
          <p:nvSpPr>
            <p:cNvPr id="8611" name="Google Shape;8611;p8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2" name="Google Shape;8612;p8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8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8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5" name="Google Shape;8615;p88"/>
          <p:cNvGrpSpPr/>
          <p:nvPr/>
        </p:nvGrpSpPr>
        <p:grpSpPr>
          <a:xfrm>
            <a:off x="4173790" y="3125895"/>
            <a:ext cx="339359" cy="339253"/>
            <a:chOff x="5642475" y="1435075"/>
            <a:chExt cx="481975" cy="481825"/>
          </a:xfrm>
        </p:grpSpPr>
        <p:sp>
          <p:nvSpPr>
            <p:cNvPr id="8616" name="Google Shape;8616;p8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8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8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9" name="Google Shape;8619;p88"/>
          <p:cNvGrpSpPr/>
          <p:nvPr/>
        </p:nvGrpSpPr>
        <p:grpSpPr>
          <a:xfrm>
            <a:off x="4588276" y="3125886"/>
            <a:ext cx="343759" cy="339271"/>
            <a:chOff x="6232000" y="1435050"/>
            <a:chExt cx="488225" cy="481850"/>
          </a:xfrm>
        </p:grpSpPr>
        <p:sp>
          <p:nvSpPr>
            <p:cNvPr id="8620" name="Google Shape;8620;p8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1" name="Google Shape;8621;p8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2" name="Google Shape;8622;p8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8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8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88"/>
          <p:cNvGrpSpPr/>
          <p:nvPr/>
        </p:nvGrpSpPr>
        <p:grpSpPr>
          <a:xfrm>
            <a:off x="849012" y="3539545"/>
            <a:ext cx="299929" cy="337792"/>
            <a:chOff x="924450" y="2028975"/>
            <a:chExt cx="425975" cy="479750"/>
          </a:xfrm>
        </p:grpSpPr>
        <p:sp>
          <p:nvSpPr>
            <p:cNvPr id="8626" name="Google Shape;8626;p8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8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8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9" name="Google Shape;8629;p88"/>
          <p:cNvGrpSpPr/>
          <p:nvPr/>
        </p:nvGrpSpPr>
        <p:grpSpPr>
          <a:xfrm>
            <a:off x="1661509" y="3559347"/>
            <a:ext cx="339306" cy="298186"/>
            <a:chOff x="2085450" y="2057100"/>
            <a:chExt cx="481900" cy="423500"/>
          </a:xfrm>
        </p:grpSpPr>
        <p:sp>
          <p:nvSpPr>
            <p:cNvPr id="8630" name="Google Shape;8630;p8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8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8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3" name="Google Shape;8633;p88"/>
          <p:cNvGrpSpPr/>
          <p:nvPr/>
        </p:nvGrpSpPr>
        <p:grpSpPr>
          <a:xfrm>
            <a:off x="2089442" y="3582592"/>
            <a:ext cx="339306" cy="251698"/>
            <a:chOff x="2678275" y="2090100"/>
            <a:chExt cx="481900" cy="357475"/>
          </a:xfrm>
        </p:grpSpPr>
        <p:sp>
          <p:nvSpPr>
            <p:cNvPr id="8634" name="Google Shape;8634;p8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5" name="Google Shape;8635;p8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8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8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8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9" name="Google Shape;8639;p88"/>
          <p:cNvGrpSpPr/>
          <p:nvPr/>
        </p:nvGrpSpPr>
        <p:grpSpPr>
          <a:xfrm>
            <a:off x="2566646" y="3594790"/>
            <a:ext cx="219345" cy="227301"/>
            <a:chOff x="3357325" y="2093500"/>
            <a:chExt cx="311525" cy="322825"/>
          </a:xfrm>
        </p:grpSpPr>
        <p:sp>
          <p:nvSpPr>
            <p:cNvPr id="8640" name="Google Shape;8640;p8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8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8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43" name="Google Shape;8643;p8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44" name="Google Shape;8644;p88"/>
          <p:cNvGrpSpPr/>
          <p:nvPr/>
        </p:nvGrpSpPr>
        <p:grpSpPr>
          <a:xfrm>
            <a:off x="3360836" y="3538814"/>
            <a:ext cx="292078" cy="339253"/>
            <a:chOff x="4492800" y="2027925"/>
            <a:chExt cx="414825" cy="481825"/>
          </a:xfrm>
        </p:grpSpPr>
        <p:sp>
          <p:nvSpPr>
            <p:cNvPr id="8645" name="Google Shape;8645;p8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8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7" name="Google Shape;8647;p88"/>
          <p:cNvGrpSpPr/>
          <p:nvPr/>
        </p:nvGrpSpPr>
        <p:grpSpPr>
          <a:xfrm>
            <a:off x="3759928" y="3538805"/>
            <a:ext cx="339200" cy="339271"/>
            <a:chOff x="5049725" y="2027900"/>
            <a:chExt cx="481750" cy="481850"/>
          </a:xfrm>
        </p:grpSpPr>
        <p:sp>
          <p:nvSpPr>
            <p:cNvPr id="8648" name="Google Shape;8648;p8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8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0" name="Google Shape;8650;p8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8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8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8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8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8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88"/>
          <p:cNvGrpSpPr/>
          <p:nvPr/>
        </p:nvGrpSpPr>
        <p:grpSpPr>
          <a:xfrm>
            <a:off x="4233524" y="3538893"/>
            <a:ext cx="219890" cy="339095"/>
            <a:chOff x="5726350" y="2028150"/>
            <a:chExt cx="312300" cy="481600"/>
          </a:xfrm>
        </p:grpSpPr>
        <p:sp>
          <p:nvSpPr>
            <p:cNvPr id="8657" name="Google Shape;8657;p8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8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8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0" name="Google Shape;8660;p88"/>
          <p:cNvGrpSpPr/>
          <p:nvPr/>
        </p:nvGrpSpPr>
        <p:grpSpPr>
          <a:xfrm>
            <a:off x="4593715" y="3542000"/>
            <a:ext cx="332881" cy="332881"/>
            <a:chOff x="6239925" y="2032450"/>
            <a:chExt cx="472775" cy="472775"/>
          </a:xfrm>
        </p:grpSpPr>
        <p:sp>
          <p:nvSpPr>
            <p:cNvPr id="8661" name="Google Shape;8661;p8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8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88"/>
          <p:cNvGrpSpPr/>
          <p:nvPr/>
        </p:nvGrpSpPr>
        <p:grpSpPr>
          <a:xfrm>
            <a:off x="5042807" y="2364092"/>
            <a:ext cx="334641" cy="185425"/>
            <a:chOff x="903075" y="2730000"/>
            <a:chExt cx="475275" cy="263350"/>
          </a:xfrm>
        </p:grpSpPr>
        <p:sp>
          <p:nvSpPr>
            <p:cNvPr id="8664" name="Google Shape;8664;p8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8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8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7" name="Google Shape;8667;p88"/>
          <p:cNvGrpSpPr/>
          <p:nvPr/>
        </p:nvGrpSpPr>
        <p:grpSpPr>
          <a:xfrm>
            <a:off x="1247198" y="3538814"/>
            <a:ext cx="339253" cy="339253"/>
            <a:chOff x="1492675" y="2027925"/>
            <a:chExt cx="481825" cy="481825"/>
          </a:xfrm>
        </p:grpSpPr>
        <p:sp>
          <p:nvSpPr>
            <p:cNvPr id="8668" name="Google Shape;8668;p8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8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0" name="Google Shape;8670;p8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8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8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3" name="Google Shape;8673;p88"/>
          <p:cNvGrpSpPr/>
          <p:nvPr/>
        </p:nvGrpSpPr>
        <p:grpSpPr>
          <a:xfrm>
            <a:off x="5473575" y="2287178"/>
            <a:ext cx="339253" cy="339253"/>
            <a:chOff x="1492675" y="2620775"/>
            <a:chExt cx="481825" cy="481825"/>
          </a:xfrm>
        </p:grpSpPr>
        <p:sp>
          <p:nvSpPr>
            <p:cNvPr id="8674" name="Google Shape;8674;p8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8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76" name="Google Shape;8676;p8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77" name="Google Shape;8677;p88"/>
          <p:cNvGrpSpPr/>
          <p:nvPr/>
        </p:nvGrpSpPr>
        <p:grpSpPr>
          <a:xfrm>
            <a:off x="6297328" y="2303161"/>
            <a:ext cx="333585" cy="307287"/>
            <a:chOff x="2682350" y="2643425"/>
            <a:chExt cx="473775" cy="436425"/>
          </a:xfrm>
        </p:grpSpPr>
        <p:sp>
          <p:nvSpPr>
            <p:cNvPr id="8678" name="Google Shape;8678;p8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8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8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8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8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8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4" name="Google Shape;8684;p8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5" name="Google Shape;8685;p88"/>
          <p:cNvGrpSpPr/>
          <p:nvPr/>
        </p:nvGrpSpPr>
        <p:grpSpPr>
          <a:xfrm>
            <a:off x="6762818" y="2287178"/>
            <a:ext cx="238531" cy="339253"/>
            <a:chOff x="3342725" y="2620775"/>
            <a:chExt cx="338775" cy="481825"/>
          </a:xfrm>
        </p:grpSpPr>
        <p:sp>
          <p:nvSpPr>
            <p:cNvPr id="8686" name="Google Shape;8686;p8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8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8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9" name="Google Shape;8689;p88"/>
          <p:cNvGrpSpPr/>
          <p:nvPr/>
        </p:nvGrpSpPr>
        <p:grpSpPr>
          <a:xfrm>
            <a:off x="7156568" y="2287178"/>
            <a:ext cx="278296" cy="339253"/>
            <a:chOff x="3907325" y="2620775"/>
            <a:chExt cx="395250" cy="481825"/>
          </a:xfrm>
        </p:grpSpPr>
        <p:sp>
          <p:nvSpPr>
            <p:cNvPr id="8690" name="Google Shape;8690;p8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1" name="Google Shape;8691;p8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8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8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88"/>
          <p:cNvGrpSpPr/>
          <p:nvPr/>
        </p:nvGrpSpPr>
        <p:grpSpPr>
          <a:xfrm>
            <a:off x="7549755" y="2297783"/>
            <a:ext cx="339253" cy="318042"/>
            <a:chOff x="4456875" y="2635825"/>
            <a:chExt cx="481825" cy="451700"/>
          </a:xfrm>
        </p:grpSpPr>
        <p:sp>
          <p:nvSpPr>
            <p:cNvPr id="8695" name="Google Shape;8695;p8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8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8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8" name="Google Shape;8698;p8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8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8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88"/>
          <p:cNvGrpSpPr/>
          <p:nvPr/>
        </p:nvGrpSpPr>
        <p:grpSpPr>
          <a:xfrm>
            <a:off x="7974679" y="2297783"/>
            <a:ext cx="339253" cy="318042"/>
            <a:chOff x="5049725" y="2635825"/>
            <a:chExt cx="481825" cy="451700"/>
          </a:xfrm>
        </p:grpSpPr>
        <p:sp>
          <p:nvSpPr>
            <p:cNvPr id="8702" name="Google Shape;8702;p8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8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4" name="Google Shape;8704;p8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5" name="Google Shape;8705;p88"/>
          <p:cNvGrpSpPr/>
          <p:nvPr/>
        </p:nvGrpSpPr>
        <p:grpSpPr>
          <a:xfrm>
            <a:off x="2375386" y="3952243"/>
            <a:ext cx="338566" cy="338373"/>
            <a:chOff x="5643000" y="2621375"/>
            <a:chExt cx="480850" cy="480575"/>
          </a:xfrm>
        </p:grpSpPr>
        <p:sp>
          <p:nvSpPr>
            <p:cNvPr id="8706" name="Google Shape;8706;p8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8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8" name="Google Shape;8708;p8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9" name="Google Shape;8709;p8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8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8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2" name="Google Shape;8712;p8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3" name="Google Shape;8713;p88"/>
          <p:cNvGrpSpPr/>
          <p:nvPr/>
        </p:nvGrpSpPr>
        <p:grpSpPr>
          <a:xfrm>
            <a:off x="4192782" y="3951803"/>
            <a:ext cx="339359" cy="339253"/>
            <a:chOff x="6235250" y="2620775"/>
            <a:chExt cx="481975" cy="481825"/>
          </a:xfrm>
        </p:grpSpPr>
        <p:sp>
          <p:nvSpPr>
            <p:cNvPr id="8714" name="Google Shape;8714;p8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8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8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8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8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19" name="Google Shape;8719;p8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0" name="Google Shape;8720;p88"/>
          <p:cNvGrpSpPr/>
          <p:nvPr/>
        </p:nvGrpSpPr>
        <p:grpSpPr>
          <a:xfrm>
            <a:off x="5472652" y="2711317"/>
            <a:ext cx="341101" cy="339253"/>
            <a:chOff x="1535000" y="3223325"/>
            <a:chExt cx="484450" cy="481825"/>
          </a:xfrm>
        </p:grpSpPr>
        <p:sp>
          <p:nvSpPr>
            <p:cNvPr id="8721" name="Google Shape;8721;p8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8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8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4" name="Google Shape;8724;p88"/>
          <p:cNvGrpSpPr/>
          <p:nvPr/>
        </p:nvGrpSpPr>
        <p:grpSpPr>
          <a:xfrm>
            <a:off x="5880219" y="2746618"/>
            <a:ext cx="339253" cy="268649"/>
            <a:chOff x="2085525" y="3263750"/>
            <a:chExt cx="481825" cy="381550"/>
          </a:xfrm>
        </p:grpSpPr>
        <p:sp>
          <p:nvSpPr>
            <p:cNvPr id="8725" name="Google Shape;8725;p8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8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27" name="Google Shape;8727;p8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8" name="Google Shape;8728;p88"/>
          <p:cNvGrpSpPr/>
          <p:nvPr/>
        </p:nvGrpSpPr>
        <p:grpSpPr>
          <a:xfrm>
            <a:off x="6711982" y="2711308"/>
            <a:ext cx="340204" cy="339271"/>
            <a:chOff x="3270450" y="3213625"/>
            <a:chExt cx="483175" cy="481850"/>
          </a:xfrm>
        </p:grpSpPr>
        <p:sp>
          <p:nvSpPr>
            <p:cNvPr id="8729" name="Google Shape;8729;p8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0" name="Google Shape;8730;p8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1" name="Google Shape;8731;p88"/>
          <p:cNvGrpSpPr/>
          <p:nvPr/>
        </p:nvGrpSpPr>
        <p:grpSpPr>
          <a:xfrm>
            <a:off x="7211250" y="2711317"/>
            <a:ext cx="168931" cy="339253"/>
            <a:chOff x="3984950" y="3213600"/>
            <a:chExt cx="239925" cy="481825"/>
          </a:xfrm>
        </p:grpSpPr>
        <p:sp>
          <p:nvSpPr>
            <p:cNvPr id="8732" name="Google Shape;8732;p8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3" name="Google Shape;8733;p8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34" name="Google Shape;8734;p8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5" name="Google Shape;8735;p8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36" name="Google Shape;8736;p88"/>
          <p:cNvGrpSpPr/>
          <p:nvPr/>
        </p:nvGrpSpPr>
        <p:grpSpPr>
          <a:xfrm>
            <a:off x="1874281" y="3981487"/>
            <a:ext cx="355218" cy="279880"/>
            <a:chOff x="5629975" y="3255775"/>
            <a:chExt cx="504500" cy="397500"/>
          </a:xfrm>
        </p:grpSpPr>
        <p:sp>
          <p:nvSpPr>
            <p:cNvPr id="8737" name="Google Shape;8737;p8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8" name="Google Shape;8738;p8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9" name="Google Shape;8739;p8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0" name="Google Shape;8740;p8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1" name="Google Shape;8741;p8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2" name="Google Shape;8742;p88"/>
          <p:cNvGrpSpPr/>
          <p:nvPr/>
        </p:nvGrpSpPr>
        <p:grpSpPr>
          <a:xfrm>
            <a:off x="3755839" y="3981593"/>
            <a:ext cx="340256" cy="279669"/>
            <a:chOff x="6234950" y="3255925"/>
            <a:chExt cx="483250" cy="397200"/>
          </a:xfrm>
        </p:grpSpPr>
        <p:sp>
          <p:nvSpPr>
            <p:cNvPr id="8743" name="Google Shape;8743;p8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4" name="Google Shape;8744;p8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5" name="Google Shape;8745;p8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6" name="Google Shape;8746;p8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7" name="Google Shape;8747;p8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8" name="Google Shape;8748;p8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9" name="Google Shape;8749;p88"/>
          <p:cNvGrpSpPr/>
          <p:nvPr/>
        </p:nvGrpSpPr>
        <p:grpSpPr>
          <a:xfrm>
            <a:off x="5051107" y="3125970"/>
            <a:ext cx="318042" cy="339253"/>
            <a:chOff x="914900" y="3806450"/>
            <a:chExt cx="451700" cy="481825"/>
          </a:xfrm>
        </p:grpSpPr>
        <p:sp>
          <p:nvSpPr>
            <p:cNvPr id="8750" name="Google Shape;8750;p8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1" name="Google Shape;8751;p8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2" name="Google Shape;8752;p8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3" name="Google Shape;8753;p8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4" name="Google Shape;8754;p8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5" name="Google Shape;8755;p88"/>
          <p:cNvGrpSpPr/>
          <p:nvPr/>
        </p:nvGrpSpPr>
        <p:grpSpPr>
          <a:xfrm>
            <a:off x="5470028" y="3125785"/>
            <a:ext cx="346347" cy="339623"/>
            <a:chOff x="1490050" y="3805975"/>
            <a:chExt cx="491900" cy="482350"/>
          </a:xfrm>
        </p:grpSpPr>
        <p:sp>
          <p:nvSpPr>
            <p:cNvPr id="8756" name="Google Shape;8756;p8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7" name="Google Shape;8757;p8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8" name="Google Shape;8758;p8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9" name="Google Shape;8759;p8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0" name="Google Shape;8760;p88"/>
          <p:cNvGrpSpPr/>
          <p:nvPr/>
        </p:nvGrpSpPr>
        <p:grpSpPr>
          <a:xfrm>
            <a:off x="5893896" y="3125970"/>
            <a:ext cx="311899" cy="339253"/>
            <a:chOff x="2104275" y="3806450"/>
            <a:chExt cx="442975" cy="481825"/>
          </a:xfrm>
        </p:grpSpPr>
        <p:sp>
          <p:nvSpPr>
            <p:cNvPr id="8761" name="Google Shape;8761;p8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2" name="Google Shape;8762;p8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3" name="Google Shape;8763;p88"/>
          <p:cNvGrpSpPr/>
          <p:nvPr/>
        </p:nvGrpSpPr>
        <p:grpSpPr>
          <a:xfrm>
            <a:off x="6317413" y="3125970"/>
            <a:ext cx="293416" cy="339253"/>
            <a:chOff x="2710875" y="3806450"/>
            <a:chExt cx="416725" cy="481825"/>
          </a:xfrm>
        </p:grpSpPr>
        <p:sp>
          <p:nvSpPr>
            <p:cNvPr id="8764" name="Google Shape;8764;p8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5" name="Google Shape;8765;p8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6" name="Google Shape;8766;p88"/>
          <p:cNvGrpSpPr/>
          <p:nvPr/>
        </p:nvGrpSpPr>
        <p:grpSpPr>
          <a:xfrm>
            <a:off x="6712457" y="3166412"/>
            <a:ext cx="339253" cy="258369"/>
            <a:chOff x="3271200" y="3863875"/>
            <a:chExt cx="481825" cy="366950"/>
          </a:xfrm>
        </p:grpSpPr>
        <p:sp>
          <p:nvSpPr>
            <p:cNvPr id="8767" name="Google Shape;8767;p8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8" name="Google Shape;8768;p8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9" name="Google Shape;8769;p88"/>
          <p:cNvGrpSpPr/>
          <p:nvPr/>
        </p:nvGrpSpPr>
        <p:grpSpPr>
          <a:xfrm>
            <a:off x="7147952" y="3126199"/>
            <a:ext cx="295528" cy="338795"/>
            <a:chOff x="3895050" y="3806775"/>
            <a:chExt cx="419725" cy="481175"/>
          </a:xfrm>
        </p:grpSpPr>
        <p:sp>
          <p:nvSpPr>
            <p:cNvPr id="8770" name="Google Shape;8770;p8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1" name="Google Shape;8771;p8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2" name="Google Shape;8772;p88"/>
          <p:cNvGrpSpPr/>
          <p:nvPr/>
        </p:nvGrpSpPr>
        <p:grpSpPr>
          <a:xfrm>
            <a:off x="7551234" y="3125979"/>
            <a:ext cx="336296" cy="339235"/>
            <a:chOff x="4464775" y="3806475"/>
            <a:chExt cx="477625" cy="481800"/>
          </a:xfrm>
        </p:grpSpPr>
        <p:sp>
          <p:nvSpPr>
            <p:cNvPr id="8773" name="Google Shape;8773;p8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4" name="Google Shape;8774;p8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5" name="Google Shape;8775;p8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6" name="Google Shape;8776;p8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7" name="Google Shape;8777;p8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8" name="Google Shape;8778;p8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9" name="Google Shape;8779;p88"/>
          <p:cNvGrpSpPr/>
          <p:nvPr/>
        </p:nvGrpSpPr>
        <p:grpSpPr>
          <a:xfrm>
            <a:off x="7974679" y="3125970"/>
            <a:ext cx="339253" cy="339253"/>
            <a:chOff x="5049725" y="3806450"/>
            <a:chExt cx="481825" cy="481825"/>
          </a:xfrm>
        </p:grpSpPr>
        <p:sp>
          <p:nvSpPr>
            <p:cNvPr id="8780" name="Google Shape;8780;p8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1" name="Google Shape;8781;p8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8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3" name="Google Shape;8783;p88"/>
          <p:cNvGrpSpPr/>
          <p:nvPr/>
        </p:nvGrpSpPr>
        <p:grpSpPr>
          <a:xfrm>
            <a:off x="1461983" y="3951798"/>
            <a:ext cx="339253" cy="339253"/>
            <a:chOff x="5651375" y="3806450"/>
            <a:chExt cx="481825" cy="481825"/>
          </a:xfrm>
        </p:grpSpPr>
        <p:sp>
          <p:nvSpPr>
            <p:cNvPr id="8784" name="Google Shape;8784;p8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5" name="Google Shape;8785;p8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6" name="Google Shape;8786;p8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7" name="Google Shape;8787;p8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8" name="Google Shape;8788;p88"/>
          <p:cNvGrpSpPr/>
          <p:nvPr/>
        </p:nvGrpSpPr>
        <p:grpSpPr>
          <a:xfrm>
            <a:off x="3360663" y="3953787"/>
            <a:ext cx="298503" cy="335275"/>
            <a:chOff x="6264300" y="3809300"/>
            <a:chExt cx="423950" cy="476175"/>
          </a:xfrm>
        </p:grpSpPr>
        <p:sp>
          <p:nvSpPr>
            <p:cNvPr id="8789" name="Google Shape;8789;p8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8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1" name="Google Shape;8791;p8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2" name="Google Shape;8792;p88"/>
          <p:cNvGrpSpPr/>
          <p:nvPr/>
        </p:nvGrpSpPr>
        <p:grpSpPr>
          <a:xfrm>
            <a:off x="5039841" y="3538881"/>
            <a:ext cx="340573" cy="339271"/>
            <a:chOff x="898875" y="4399275"/>
            <a:chExt cx="483700" cy="481850"/>
          </a:xfrm>
        </p:grpSpPr>
        <p:sp>
          <p:nvSpPr>
            <p:cNvPr id="8793" name="Google Shape;8793;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4" name="Google Shape;8794;p8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5" name="Google Shape;8795;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6" name="Google Shape;8796;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7" name="Google Shape;8797;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8" name="Google Shape;8798;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0" name="Google Shape;8800;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1" name="Google Shape;8801;p88"/>
          <p:cNvGrpSpPr/>
          <p:nvPr/>
        </p:nvGrpSpPr>
        <p:grpSpPr>
          <a:xfrm>
            <a:off x="5473575" y="3554133"/>
            <a:ext cx="339253" cy="308765"/>
            <a:chOff x="1492675" y="4420975"/>
            <a:chExt cx="481825" cy="438525"/>
          </a:xfrm>
        </p:grpSpPr>
        <p:sp>
          <p:nvSpPr>
            <p:cNvPr id="8802" name="Google Shape;8802;p8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3" name="Google Shape;8803;p8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8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5" name="Google Shape;8805;p8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6" name="Google Shape;8806;p8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7" name="Google Shape;8807;p88"/>
          <p:cNvGrpSpPr/>
          <p:nvPr/>
        </p:nvGrpSpPr>
        <p:grpSpPr>
          <a:xfrm>
            <a:off x="5878556" y="3539558"/>
            <a:ext cx="342580" cy="337915"/>
            <a:chOff x="2084100" y="4400250"/>
            <a:chExt cx="486550" cy="479925"/>
          </a:xfrm>
        </p:grpSpPr>
        <p:sp>
          <p:nvSpPr>
            <p:cNvPr id="8808" name="Google Shape;8808;p8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9" name="Google Shape;8809;p8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0" name="Google Shape;8810;p8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8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2" name="Google Shape;8812;p8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3" name="Google Shape;8813;p8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4" name="Google Shape;8814;p88"/>
          <p:cNvGrpSpPr/>
          <p:nvPr/>
        </p:nvGrpSpPr>
        <p:grpSpPr>
          <a:xfrm>
            <a:off x="6315036" y="3538907"/>
            <a:ext cx="298169" cy="339218"/>
            <a:chOff x="2707950" y="4399325"/>
            <a:chExt cx="423475" cy="481775"/>
          </a:xfrm>
        </p:grpSpPr>
        <p:sp>
          <p:nvSpPr>
            <p:cNvPr id="8815" name="Google Shape;8815;p8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8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7" name="Google Shape;8817;p8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8" name="Google Shape;8818;p8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9" name="Google Shape;8819;p8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0" name="Google Shape;8820;p8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1" name="Google Shape;8821;p8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2" name="Google Shape;8822;p8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3" name="Google Shape;8823;p8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4" name="Google Shape;8824;p8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5" name="Google Shape;8825;p8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6" name="Google Shape;8826;p8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7" name="Google Shape;8827;p88"/>
          <p:cNvGrpSpPr/>
          <p:nvPr/>
        </p:nvGrpSpPr>
        <p:grpSpPr>
          <a:xfrm>
            <a:off x="6744555" y="3538881"/>
            <a:ext cx="275057" cy="339271"/>
            <a:chOff x="3330525" y="4399275"/>
            <a:chExt cx="390650" cy="481850"/>
          </a:xfrm>
        </p:grpSpPr>
        <p:sp>
          <p:nvSpPr>
            <p:cNvPr id="8828" name="Google Shape;8828;p8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8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0" name="Google Shape;8830;p8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1" name="Google Shape;8831;p8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2" name="Google Shape;8832;p8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3" name="Google Shape;8833;p8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4" name="Google Shape;8834;p8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5" name="Google Shape;8835;p88"/>
          <p:cNvGrpSpPr/>
          <p:nvPr/>
        </p:nvGrpSpPr>
        <p:grpSpPr>
          <a:xfrm>
            <a:off x="7169084" y="3538890"/>
            <a:ext cx="253265" cy="339253"/>
            <a:chOff x="3938800" y="4399275"/>
            <a:chExt cx="359700" cy="481825"/>
          </a:xfrm>
        </p:grpSpPr>
        <p:sp>
          <p:nvSpPr>
            <p:cNvPr id="8836" name="Google Shape;8836;p8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7" name="Google Shape;8837;p8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8" name="Google Shape;8838;p8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9" name="Google Shape;8839;p8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0" name="Google Shape;8840;p8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1" name="Google Shape;8841;p88"/>
          <p:cNvGrpSpPr/>
          <p:nvPr/>
        </p:nvGrpSpPr>
        <p:grpSpPr>
          <a:xfrm>
            <a:off x="7639862" y="3538890"/>
            <a:ext cx="159039" cy="339253"/>
            <a:chOff x="4584850" y="4399275"/>
            <a:chExt cx="225875" cy="481825"/>
          </a:xfrm>
        </p:grpSpPr>
        <p:sp>
          <p:nvSpPr>
            <p:cNvPr id="8842" name="Google Shape;8842;p8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3" name="Google Shape;8843;p8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44" name="Google Shape;8844;p8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5" name="Google Shape;8845;p88"/>
          <p:cNvGrpSpPr/>
          <p:nvPr/>
        </p:nvGrpSpPr>
        <p:grpSpPr>
          <a:xfrm>
            <a:off x="1049680" y="3951795"/>
            <a:ext cx="339253" cy="339253"/>
            <a:chOff x="5642550" y="4399275"/>
            <a:chExt cx="481825" cy="481825"/>
          </a:xfrm>
        </p:grpSpPr>
        <p:sp>
          <p:nvSpPr>
            <p:cNvPr id="8846" name="Google Shape;8846;p8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7" name="Google Shape;8847;p8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8" name="Google Shape;8848;p88"/>
          <p:cNvGrpSpPr/>
          <p:nvPr/>
        </p:nvGrpSpPr>
        <p:grpSpPr>
          <a:xfrm>
            <a:off x="2859815" y="3963703"/>
            <a:ext cx="363316" cy="315437"/>
            <a:chOff x="6218300" y="4416175"/>
            <a:chExt cx="516000" cy="448000"/>
          </a:xfrm>
        </p:grpSpPr>
        <p:sp>
          <p:nvSpPr>
            <p:cNvPr id="8849" name="Google Shape;8849;p8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0" name="Google Shape;8850;p8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1" name="Google Shape;8851;p8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2" name="Google Shape;8852;p88"/>
          <p:cNvGrpSpPr/>
          <p:nvPr/>
        </p:nvGrpSpPr>
        <p:grpSpPr>
          <a:xfrm>
            <a:off x="5918879" y="3951792"/>
            <a:ext cx="339253" cy="339253"/>
            <a:chOff x="899850" y="4992125"/>
            <a:chExt cx="481825" cy="481825"/>
          </a:xfrm>
        </p:grpSpPr>
        <p:sp>
          <p:nvSpPr>
            <p:cNvPr id="8853" name="Google Shape;8853;p8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4" name="Google Shape;8854;p8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8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6" name="Google Shape;8856;p88"/>
          <p:cNvGrpSpPr/>
          <p:nvPr/>
        </p:nvGrpSpPr>
        <p:grpSpPr>
          <a:xfrm>
            <a:off x="5461708" y="3951792"/>
            <a:ext cx="339253" cy="339253"/>
            <a:chOff x="1492675" y="4992125"/>
            <a:chExt cx="481825" cy="481825"/>
          </a:xfrm>
        </p:grpSpPr>
        <p:sp>
          <p:nvSpPr>
            <p:cNvPr id="8857" name="Google Shape;8857;p8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8" name="Google Shape;8858;p8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9" name="Google Shape;8859;p88"/>
          <p:cNvGrpSpPr/>
          <p:nvPr/>
        </p:nvGrpSpPr>
        <p:grpSpPr>
          <a:xfrm>
            <a:off x="5004462" y="3951792"/>
            <a:ext cx="339253" cy="339253"/>
            <a:chOff x="2085525" y="4992125"/>
            <a:chExt cx="481825" cy="481825"/>
          </a:xfrm>
        </p:grpSpPr>
        <p:sp>
          <p:nvSpPr>
            <p:cNvPr id="8860" name="Google Shape;8860;p8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1" name="Google Shape;8861;p8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2" name="Google Shape;8862;p88"/>
          <p:cNvGrpSpPr/>
          <p:nvPr/>
        </p:nvGrpSpPr>
        <p:grpSpPr>
          <a:xfrm>
            <a:off x="6833221" y="3951792"/>
            <a:ext cx="339253" cy="339253"/>
            <a:chOff x="2678350" y="4992125"/>
            <a:chExt cx="481825" cy="481825"/>
          </a:xfrm>
        </p:grpSpPr>
        <p:sp>
          <p:nvSpPr>
            <p:cNvPr id="8863" name="Google Shape;8863;p8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4" name="Google Shape;8864;p8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5" name="Google Shape;8865;p8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6" name="Google Shape;8866;p88"/>
          <p:cNvGrpSpPr/>
          <p:nvPr/>
        </p:nvGrpSpPr>
        <p:grpSpPr>
          <a:xfrm>
            <a:off x="4628816" y="3951792"/>
            <a:ext cx="339253" cy="339253"/>
            <a:chOff x="3271200" y="4992125"/>
            <a:chExt cx="481825" cy="481825"/>
          </a:xfrm>
        </p:grpSpPr>
        <p:sp>
          <p:nvSpPr>
            <p:cNvPr id="8867" name="Google Shape;8867;p8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8" name="Google Shape;8868;p8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9" name="Google Shape;8869;p8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0" name="Google Shape;8870;p88"/>
          <p:cNvGrpSpPr/>
          <p:nvPr/>
        </p:nvGrpSpPr>
        <p:grpSpPr>
          <a:xfrm>
            <a:off x="7290263" y="3952822"/>
            <a:ext cx="339411" cy="337193"/>
            <a:chOff x="3863900" y="4993625"/>
            <a:chExt cx="482050" cy="478900"/>
          </a:xfrm>
        </p:grpSpPr>
        <p:sp>
          <p:nvSpPr>
            <p:cNvPr id="8871" name="Google Shape;8871;p8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2" name="Google Shape;8872;p8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3" name="Google Shape;8873;p8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4" name="Google Shape;8874;p8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5" name="Google Shape;8875;p88"/>
          <p:cNvGrpSpPr/>
          <p:nvPr/>
        </p:nvGrpSpPr>
        <p:grpSpPr>
          <a:xfrm>
            <a:off x="7747437" y="3952822"/>
            <a:ext cx="339411" cy="337193"/>
            <a:chOff x="4456725" y="4993625"/>
            <a:chExt cx="482050" cy="478900"/>
          </a:xfrm>
        </p:grpSpPr>
        <p:sp>
          <p:nvSpPr>
            <p:cNvPr id="8876" name="Google Shape;8876;p8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7" name="Google Shape;8877;p8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8" name="Google Shape;8878;p8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9" name="Google Shape;8879;p8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0" name="Google Shape;8880;p88"/>
          <p:cNvGrpSpPr/>
          <p:nvPr/>
        </p:nvGrpSpPr>
        <p:grpSpPr>
          <a:xfrm>
            <a:off x="6376030" y="3952813"/>
            <a:ext cx="339411" cy="337211"/>
            <a:chOff x="5049575" y="4993600"/>
            <a:chExt cx="482050" cy="478925"/>
          </a:xfrm>
        </p:grpSpPr>
        <p:sp>
          <p:nvSpPr>
            <p:cNvPr id="8881" name="Google Shape;8881;p8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2" name="Google Shape;8882;p8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3" name="Google Shape;8883;p8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4" name="Google Shape;8884;p8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5" name="Google Shape;8885;p8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886" name="Google Shape;8886;p8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grpSp>
        <p:nvGrpSpPr>
          <p:cNvPr id="2695" name="Google Shape;2695;p44"/>
          <p:cNvGrpSpPr/>
          <p:nvPr/>
        </p:nvGrpSpPr>
        <p:grpSpPr>
          <a:xfrm>
            <a:off x="4005089" y="1068761"/>
            <a:ext cx="1133821" cy="1133821"/>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699" name="Google Shape;2699;p44"/>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2700" name="Google Shape;2700;p44"/>
          <p:cNvSpPr txBox="1">
            <a:spLocks noGrp="1"/>
          </p:cNvSpPr>
          <p:nvPr>
            <p:ph type="title" idx="2"/>
          </p:nvPr>
        </p:nvSpPr>
        <p:spPr>
          <a:xfrm>
            <a:off x="2206800" y="122388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701" name="Google Shape;2701;p44"/>
          <p:cNvCxnSpPr/>
          <p:nvPr/>
        </p:nvCxnSpPr>
        <p:spPr>
          <a:xfrm rot="10800000" flipH="1">
            <a:off x="2493738" y="3309720"/>
            <a:ext cx="4156500" cy="135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02" name="Google Shape;2702;p44"/>
          <p:cNvSpPr/>
          <p:nvPr/>
        </p:nvSpPr>
        <p:spPr>
          <a:xfrm>
            <a:off x="2358438" y="3248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4"/>
          <p:cNvSpPr/>
          <p:nvPr/>
        </p:nvSpPr>
        <p:spPr>
          <a:xfrm>
            <a:off x="6650238" y="3248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4" name="Google Shape;2704;p44"/>
          <p:cNvCxnSpPr>
            <a:stCxn id="2702" idx="6"/>
            <a:endCxn id="2703" idx="2"/>
          </p:cNvCxnSpPr>
          <p:nvPr/>
        </p:nvCxnSpPr>
        <p:spPr>
          <a:xfrm>
            <a:off x="2493738" y="331647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90"/>
        <p:cNvGrpSpPr/>
        <p:nvPr/>
      </p:nvGrpSpPr>
      <p:grpSpPr>
        <a:xfrm>
          <a:off x="0" y="0"/>
          <a:ext cx="0" cy="0"/>
          <a:chOff x="0" y="0"/>
          <a:chExt cx="0" cy="0"/>
        </a:xfrm>
      </p:grpSpPr>
      <p:grpSp>
        <p:nvGrpSpPr>
          <p:cNvPr id="8891" name="Google Shape;8891;p89"/>
          <p:cNvGrpSpPr/>
          <p:nvPr/>
        </p:nvGrpSpPr>
        <p:grpSpPr>
          <a:xfrm>
            <a:off x="876361" y="1308054"/>
            <a:ext cx="322099" cy="370529"/>
            <a:chOff x="-42971725" y="3217825"/>
            <a:chExt cx="275675" cy="317125"/>
          </a:xfrm>
        </p:grpSpPr>
        <p:sp>
          <p:nvSpPr>
            <p:cNvPr id="8892" name="Google Shape;8892;p8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9"/>
          <p:cNvGrpSpPr/>
          <p:nvPr/>
        </p:nvGrpSpPr>
        <p:grpSpPr>
          <a:xfrm>
            <a:off x="848276" y="1776710"/>
            <a:ext cx="378270" cy="337551"/>
            <a:chOff x="-42996150" y="3612600"/>
            <a:chExt cx="323750" cy="288900"/>
          </a:xfrm>
        </p:grpSpPr>
        <p:sp>
          <p:nvSpPr>
            <p:cNvPr id="8896" name="Google Shape;8896;p8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9"/>
          <p:cNvGrpSpPr/>
          <p:nvPr/>
        </p:nvGrpSpPr>
        <p:grpSpPr>
          <a:xfrm>
            <a:off x="851036" y="2186080"/>
            <a:ext cx="372749" cy="370909"/>
            <a:chOff x="-42994575" y="3950300"/>
            <a:chExt cx="319025" cy="317450"/>
          </a:xfrm>
        </p:grpSpPr>
        <p:sp>
          <p:nvSpPr>
            <p:cNvPr id="8900" name="Google Shape;8900;p8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9"/>
          <p:cNvGrpSpPr/>
          <p:nvPr/>
        </p:nvGrpSpPr>
        <p:grpSpPr>
          <a:xfrm>
            <a:off x="3004431" y="1332912"/>
            <a:ext cx="371785" cy="370879"/>
            <a:chOff x="-41111350" y="3239100"/>
            <a:chExt cx="318200" cy="317425"/>
          </a:xfrm>
        </p:grpSpPr>
        <p:sp>
          <p:nvSpPr>
            <p:cNvPr id="8904" name="Google Shape;8904;p8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9"/>
          <p:cNvGrpSpPr/>
          <p:nvPr/>
        </p:nvGrpSpPr>
        <p:grpSpPr>
          <a:xfrm>
            <a:off x="3000751" y="1768444"/>
            <a:ext cx="379146" cy="370967"/>
            <a:chOff x="-41117650" y="3605525"/>
            <a:chExt cx="324500" cy="317500"/>
          </a:xfrm>
        </p:grpSpPr>
        <p:sp>
          <p:nvSpPr>
            <p:cNvPr id="8909" name="Google Shape;8909;p8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2" name="Google Shape;8912;p8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89"/>
          <p:cNvGrpSpPr/>
          <p:nvPr/>
        </p:nvGrpSpPr>
        <p:grpSpPr>
          <a:xfrm>
            <a:off x="1827005" y="2659967"/>
            <a:ext cx="216271" cy="371814"/>
            <a:chOff x="-39205300" y="3220175"/>
            <a:chExt cx="185100" cy="318225"/>
          </a:xfrm>
        </p:grpSpPr>
        <p:sp>
          <p:nvSpPr>
            <p:cNvPr id="8914" name="Google Shape;8914;p8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9"/>
          <p:cNvGrpSpPr/>
          <p:nvPr/>
        </p:nvGrpSpPr>
        <p:grpSpPr>
          <a:xfrm>
            <a:off x="1792533" y="3120038"/>
            <a:ext cx="300016" cy="369273"/>
            <a:chOff x="-39248625" y="3588600"/>
            <a:chExt cx="256775" cy="316050"/>
          </a:xfrm>
        </p:grpSpPr>
        <p:sp>
          <p:nvSpPr>
            <p:cNvPr id="8917" name="Google Shape;8917;p8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9" name="Google Shape;8919;p8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89"/>
          <p:cNvGrpSpPr/>
          <p:nvPr/>
        </p:nvGrpSpPr>
        <p:grpSpPr>
          <a:xfrm>
            <a:off x="1243246" y="1308054"/>
            <a:ext cx="429504" cy="370879"/>
            <a:chOff x="-42651700" y="3217825"/>
            <a:chExt cx="367600" cy="317425"/>
          </a:xfrm>
        </p:grpSpPr>
        <p:sp>
          <p:nvSpPr>
            <p:cNvPr id="8922" name="Google Shape;8922;p8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9"/>
          <p:cNvGrpSpPr/>
          <p:nvPr/>
        </p:nvGrpSpPr>
        <p:grpSpPr>
          <a:xfrm>
            <a:off x="1278678" y="1747704"/>
            <a:ext cx="358640" cy="363226"/>
            <a:chOff x="-42617300" y="3587775"/>
            <a:chExt cx="306950" cy="310875"/>
          </a:xfrm>
        </p:grpSpPr>
        <p:sp>
          <p:nvSpPr>
            <p:cNvPr id="8927" name="Google Shape;8927;p8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9"/>
          <p:cNvGrpSpPr/>
          <p:nvPr/>
        </p:nvGrpSpPr>
        <p:grpSpPr>
          <a:xfrm>
            <a:off x="3450506" y="1332445"/>
            <a:ext cx="376926" cy="370324"/>
            <a:chOff x="-40748275" y="3238700"/>
            <a:chExt cx="322600" cy="316950"/>
          </a:xfrm>
        </p:grpSpPr>
        <p:sp>
          <p:nvSpPr>
            <p:cNvPr id="8931" name="Google Shape;8931;p8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89"/>
          <p:cNvGrpSpPr/>
          <p:nvPr/>
        </p:nvGrpSpPr>
        <p:grpSpPr>
          <a:xfrm>
            <a:off x="3453062" y="1800429"/>
            <a:ext cx="371814" cy="338690"/>
            <a:chOff x="-40745125" y="3632900"/>
            <a:chExt cx="318225" cy="289875"/>
          </a:xfrm>
        </p:grpSpPr>
        <p:sp>
          <p:nvSpPr>
            <p:cNvPr id="8938" name="Google Shape;8938;p8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9"/>
          <p:cNvGrpSpPr/>
          <p:nvPr/>
        </p:nvGrpSpPr>
        <p:grpSpPr>
          <a:xfrm>
            <a:off x="3457209" y="2211639"/>
            <a:ext cx="363518" cy="370178"/>
            <a:chOff x="-40742750" y="3972175"/>
            <a:chExt cx="311125" cy="316825"/>
          </a:xfrm>
        </p:grpSpPr>
        <p:sp>
          <p:nvSpPr>
            <p:cNvPr id="8946" name="Google Shape;8946;p8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9"/>
          <p:cNvGrpSpPr/>
          <p:nvPr/>
        </p:nvGrpSpPr>
        <p:grpSpPr>
          <a:xfrm>
            <a:off x="2239871" y="2661807"/>
            <a:ext cx="266892" cy="369974"/>
            <a:chOff x="-38860325" y="3221750"/>
            <a:chExt cx="228425" cy="316650"/>
          </a:xfrm>
        </p:grpSpPr>
        <p:sp>
          <p:nvSpPr>
            <p:cNvPr id="8949" name="Google Shape;8949;p8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89"/>
          <p:cNvGrpSpPr/>
          <p:nvPr/>
        </p:nvGrpSpPr>
        <p:grpSpPr>
          <a:xfrm>
            <a:off x="2190678" y="3123864"/>
            <a:ext cx="380081" cy="367111"/>
            <a:chOff x="-38905225" y="3591875"/>
            <a:chExt cx="325300" cy="314200"/>
          </a:xfrm>
        </p:grpSpPr>
        <p:sp>
          <p:nvSpPr>
            <p:cNvPr id="8954" name="Google Shape;8954;p8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7" name="Google Shape;8957;p8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8" name="Google Shape;8958;p89"/>
          <p:cNvGrpSpPr/>
          <p:nvPr/>
        </p:nvGrpSpPr>
        <p:grpSpPr>
          <a:xfrm>
            <a:off x="3997427" y="3108944"/>
            <a:ext cx="290815" cy="369740"/>
            <a:chOff x="-37370925" y="3579105"/>
            <a:chExt cx="248900" cy="316450"/>
          </a:xfrm>
        </p:grpSpPr>
        <p:sp>
          <p:nvSpPr>
            <p:cNvPr id="8959" name="Google Shape;8959;p8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1" name="Google Shape;8961;p8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3" name="Google Shape;8963;p89"/>
          <p:cNvGrpSpPr/>
          <p:nvPr/>
        </p:nvGrpSpPr>
        <p:grpSpPr>
          <a:xfrm>
            <a:off x="1690803" y="2187015"/>
            <a:ext cx="371814" cy="369974"/>
            <a:chOff x="-42259725" y="3951100"/>
            <a:chExt cx="318225" cy="316650"/>
          </a:xfrm>
        </p:grpSpPr>
        <p:sp>
          <p:nvSpPr>
            <p:cNvPr id="8964" name="Google Shape;8964;p8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9"/>
          <p:cNvGrpSpPr/>
          <p:nvPr/>
        </p:nvGrpSpPr>
        <p:grpSpPr>
          <a:xfrm>
            <a:off x="3889164" y="1366036"/>
            <a:ext cx="370879" cy="337755"/>
            <a:chOff x="-40378075" y="3267450"/>
            <a:chExt cx="317425" cy="289075"/>
          </a:xfrm>
        </p:grpSpPr>
        <p:sp>
          <p:nvSpPr>
            <p:cNvPr id="8967" name="Google Shape;8967;p8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9"/>
          <p:cNvGrpSpPr/>
          <p:nvPr/>
        </p:nvGrpSpPr>
        <p:grpSpPr>
          <a:xfrm>
            <a:off x="3892830" y="1767304"/>
            <a:ext cx="363548" cy="369974"/>
            <a:chOff x="-40372575" y="3604550"/>
            <a:chExt cx="311150" cy="316650"/>
          </a:xfrm>
        </p:grpSpPr>
        <p:sp>
          <p:nvSpPr>
            <p:cNvPr id="8972" name="Google Shape;8972;p8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5" name="Google Shape;8975;p8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6" name="Google Shape;8976;p89"/>
          <p:cNvGrpSpPr/>
          <p:nvPr/>
        </p:nvGrpSpPr>
        <p:grpSpPr>
          <a:xfrm>
            <a:off x="2616780" y="2659967"/>
            <a:ext cx="399038" cy="372165"/>
            <a:chOff x="-38542250" y="3220175"/>
            <a:chExt cx="341525" cy="318525"/>
          </a:xfrm>
        </p:grpSpPr>
        <p:sp>
          <p:nvSpPr>
            <p:cNvPr id="8977" name="Google Shape;8977;p8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9"/>
          <p:cNvGrpSpPr/>
          <p:nvPr/>
        </p:nvGrpSpPr>
        <p:grpSpPr>
          <a:xfrm>
            <a:off x="2638712" y="3119337"/>
            <a:ext cx="369974" cy="369068"/>
            <a:chOff x="-38537400" y="3588000"/>
            <a:chExt cx="316650" cy="315875"/>
          </a:xfrm>
        </p:grpSpPr>
        <p:sp>
          <p:nvSpPr>
            <p:cNvPr id="8981" name="Google Shape;8981;p8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9"/>
          <p:cNvGrpSpPr/>
          <p:nvPr/>
        </p:nvGrpSpPr>
        <p:grpSpPr>
          <a:xfrm>
            <a:off x="2637792" y="3576866"/>
            <a:ext cx="371814" cy="369974"/>
            <a:chOff x="-38538975" y="3954250"/>
            <a:chExt cx="318225" cy="316650"/>
          </a:xfrm>
        </p:grpSpPr>
        <p:sp>
          <p:nvSpPr>
            <p:cNvPr id="8986" name="Google Shape;8986;p8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9"/>
          <p:cNvGrpSpPr/>
          <p:nvPr/>
        </p:nvGrpSpPr>
        <p:grpSpPr>
          <a:xfrm>
            <a:off x="3955104" y="3571793"/>
            <a:ext cx="375465" cy="371814"/>
            <a:chOff x="-37385100" y="3949908"/>
            <a:chExt cx="321350" cy="318225"/>
          </a:xfrm>
        </p:grpSpPr>
        <p:sp>
          <p:nvSpPr>
            <p:cNvPr id="8989" name="Google Shape;8989;p8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9"/>
          <p:cNvGrpSpPr/>
          <p:nvPr/>
        </p:nvGrpSpPr>
        <p:grpSpPr>
          <a:xfrm>
            <a:off x="2130763" y="1307353"/>
            <a:ext cx="370909" cy="370675"/>
            <a:chOff x="-41895050" y="3217225"/>
            <a:chExt cx="317450" cy="317250"/>
          </a:xfrm>
        </p:grpSpPr>
        <p:sp>
          <p:nvSpPr>
            <p:cNvPr id="8992" name="Google Shape;8992;p8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9"/>
          <p:cNvGrpSpPr/>
          <p:nvPr/>
        </p:nvGrpSpPr>
        <p:grpSpPr>
          <a:xfrm>
            <a:off x="2130310" y="1744287"/>
            <a:ext cx="371814" cy="369974"/>
            <a:chOff x="-41893475" y="3584850"/>
            <a:chExt cx="318225" cy="316650"/>
          </a:xfrm>
        </p:grpSpPr>
        <p:sp>
          <p:nvSpPr>
            <p:cNvPr id="8998" name="Google Shape;8998;p8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2" name="Google Shape;9002;p8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4" name="Google Shape;9004;p89"/>
          <p:cNvGrpSpPr/>
          <p:nvPr/>
        </p:nvGrpSpPr>
        <p:grpSpPr>
          <a:xfrm>
            <a:off x="900338" y="3139579"/>
            <a:ext cx="337522" cy="370909"/>
            <a:chOff x="-39998250" y="3605325"/>
            <a:chExt cx="288875" cy="317450"/>
          </a:xfrm>
        </p:grpSpPr>
        <p:sp>
          <p:nvSpPr>
            <p:cNvPr id="9005" name="Google Shape;9005;p8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9"/>
          <p:cNvGrpSpPr/>
          <p:nvPr/>
        </p:nvGrpSpPr>
        <p:grpSpPr>
          <a:xfrm>
            <a:off x="884112" y="3598043"/>
            <a:ext cx="369974" cy="369945"/>
            <a:chOff x="-40011050" y="3972375"/>
            <a:chExt cx="316650" cy="316625"/>
          </a:xfrm>
        </p:grpSpPr>
        <p:sp>
          <p:nvSpPr>
            <p:cNvPr id="9008" name="Google Shape;9008;p8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89"/>
          <p:cNvGrpSpPr/>
          <p:nvPr/>
        </p:nvGrpSpPr>
        <p:grpSpPr>
          <a:xfrm>
            <a:off x="3116043" y="2662742"/>
            <a:ext cx="266921" cy="369039"/>
            <a:chOff x="-38129425" y="3222550"/>
            <a:chExt cx="228450" cy="315850"/>
          </a:xfrm>
        </p:grpSpPr>
        <p:sp>
          <p:nvSpPr>
            <p:cNvPr id="9011" name="Google Shape;9011;p8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89"/>
          <p:cNvGrpSpPr/>
          <p:nvPr/>
        </p:nvGrpSpPr>
        <p:grpSpPr>
          <a:xfrm>
            <a:off x="3071012" y="3119337"/>
            <a:ext cx="371785" cy="369974"/>
            <a:chOff x="-38172725" y="3588000"/>
            <a:chExt cx="318200" cy="316650"/>
          </a:xfrm>
        </p:grpSpPr>
        <p:sp>
          <p:nvSpPr>
            <p:cNvPr id="9014" name="Google Shape;9014;p8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9"/>
          <p:cNvGrpSpPr/>
          <p:nvPr/>
        </p:nvGrpSpPr>
        <p:grpSpPr>
          <a:xfrm>
            <a:off x="3146914" y="3577772"/>
            <a:ext cx="219981" cy="369974"/>
            <a:chOff x="-38109725" y="3955025"/>
            <a:chExt cx="188275" cy="316650"/>
          </a:xfrm>
        </p:grpSpPr>
        <p:sp>
          <p:nvSpPr>
            <p:cNvPr id="9023" name="Google Shape;9023;p8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5" name="Google Shape;9025;p8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6" name="Google Shape;9026;p89"/>
          <p:cNvGrpSpPr/>
          <p:nvPr/>
        </p:nvGrpSpPr>
        <p:grpSpPr>
          <a:xfrm>
            <a:off x="2562313" y="1309193"/>
            <a:ext cx="373654" cy="369068"/>
            <a:chOff x="-41530375" y="3218800"/>
            <a:chExt cx="319800" cy="315875"/>
          </a:xfrm>
        </p:grpSpPr>
        <p:sp>
          <p:nvSpPr>
            <p:cNvPr id="9027" name="Google Shape;9027;p8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9"/>
          <p:cNvGrpSpPr/>
          <p:nvPr/>
        </p:nvGrpSpPr>
        <p:grpSpPr>
          <a:xfrm>
            <a:off x="2564607" y="1824351"/>
            <a:ext cx="369068" cy="289004"/>
            <a:chOff x="-41526450" y="3653375"/>
            <a:chExt cx="315875" cy="247350"/>
          </a:xfrm>
        </p:grpSpPr>
        <p:sp>
          <p:nvSpPr>
            <p:cNvPr id="9030" name="Google Shape;9030;p8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9"/>
          <p:cNvGrpSpPr/>
          <p:nvPr/>
        </p:nvGrpSpPr>
        <p:grpSpPr>
          <a:xfrm>
            <a:off x="2565994" y="2187015"/>
            <a:ext cx="366293" cy="369974"/>
            <a:chOff x="-41526450" y="3951100"/>
            <a:chExt cx="313500" cy="316650"/>
          </a:xfrm>
        </p:grpSpPr>
        <p:sp>
          <p:nvSpPr>
            <p:cNvPr id="9033" name="Google Shape;9033;p8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9"/>
          <p:cNvGrpSpPr/>
          <p:nvPr/>
        </p:nvGrpSpPr>
        <p:grpSpPr>
          <a:xfrm>
            <a:off x="1331249" y="2681144"/>
            <a:ext cx="339595" cy="371814"/>
            <a:chOff x="-39625900" y="3238300"/>
            <a:chExt cx="290650" cy="318225"/>
          </a:xfrm>
        </p:grpSpPr>
        <p:sp>
          <p:nvSpPr>
            <p:cNvPr id="9037" name="Google Shape;9037;p8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8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0" name="Google Shape;9040;p89"/>
          <p:cNvGrpSpPr/>
          <p:nvPr/>
        </p:nvGrpSpPr>
        <p:grpSpPr>
          <a:xfrm>
            <a:off x="1325300" y="3597605"/>
            <a:ext cx="366293" cy="370441"/>
            <a:chOff x="-39647175" y="3972000"/>
            <a:chExt cx="313500" cy="317050"/>
          </a:xfrm>
        </p:grpSpPr>
        <p:sp>
          <p:nvSpPr>
            <p:cNvPr id="9041" name="Google Shape;9041;p8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9"/>
          <p:cNvGrpSpPr/>
          <p:nvPr/>
        </p:nvGrpSpPr>
        <p:grpSpPr>
          <a:xfrm>
            <a:off x="3494427" y="2661603"/>
            <a:ext cx="375495" cy="370879"/>
            <a:chOff x="-37808850" y="3221575"/>
            <a:chExt cx="321375" cy="317425"/>
          </a:xfrm>
        </p:grpSpPr>
        <p:sp>
          <p:nvSpPr>
            <p:cNvPr id="9045" name="Google Shape;9045;p8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9"/>
          <p:cNvGrpSpPr/>
          <p:nvPr/>
        </p:nvGrpSpPr>
        <p:grpSpPr>
          <a:xfrm>
            <a:off x="3503201" y="3183634"/>
            <a:ext cx="372749" cy="241158"/>
            <a:chOff x="-37806500" y="3643030"/>
            <a:chExt cx="319025" cy="206400"/>
          </a:xfrm>
        </p:grpSpPr>
        <p:sp>
          <p:nvSpPr>
            <p:cNvPr id="9048" name="Google Shape;9048;p8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9"/>
          <p:cNvGrpSpPr/>
          <p:nvPr/>
        </p:nvGrpSpPr>
        <p:grpSpPr>
          <a:xfrm>
            <a:off x="3505508" y="3575931"/>
            <a:ext cx="368134" cy="371814"/>
            <a:chOff x="-37804925" y="3953450"/>
            <a:chExt cx="315075" cy="318225"/>
          </a:xfrm>
        </p:grpSpPr>
        <p:sp>
          <p:nvSpPr>
            <p:cNvPr id="9051" name="Google Shape;9051;p8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8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89"/>
          <p:cNvGrpSpPr/>
          <p:nvPr/>
        </p:nvGrpSpPr>
        <p:grpSpPr>
          <a:xfrm>
            <a:off x="4860977" y="1328538"/>
            <a:ext cx="355663" cy="308725"/>
            <a:chOff x="-28462125" y="3199700"/>
            <a:chExt cx="298550" cy="259150"/>
          </a:xfrm>
        </p:grpSpPr>
        <p:sp>
          <p:nvSpPr>
            <p:cNvPr id="9056" name="Google Shape;9056;p8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9"/>
          <p:cNvGrpSpPr/>
          <p:nvPr/>
        </p:nvGrpSpPr>
        <p:grpSpPr>
          <a:xfrm>
            <a:off x="4861930" y="1763228"/>
            <a:ext cx="353757" cy="352833"/>
            <a:chOff x="-28461325" y="3545475"/>
            <a:chExt cx="296950" cy="296175"/>
          </a:xfrm>
        </p:grpSpPr>
        <p:sp>
          <p:nvSpPr>
            <p:cNvPr id="9060" name="Google Shape;9060;p8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9"/>
          <p:cNvGrpSpPr/>
          <p:nvPr/>
        </p:nvGrpSpPr>
        <p:grpSpPr>
          <a:xfrm>
            <a:off x="4858162" y="2213272"/>
            <a:ext cx="361292" cy="352803"/>
            <a:chOff x="-28463700" y="3914875"/>
            <a:chExt cx="303275" cy="296150"/>
          </a:xfrm>
        </p:grpSpPr>
        <p:sp>
          <p:nvSpPr>
            <p:cNvPr id="9067" name="Google Shape;9067;p8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9"/>
          <p:cNvGrpSpPr/>
          <p:nvPr/>
        </p:nvGrpSpPr>
        <p:grpSpPr>
          <a:xfrm>
            <a:off x="7092947" y="1369355"/>
            <a:ext cx="351880" cy="227092"/>
            <a:chOff x="-26573400" y="3224125"/>
            <a:chExt cx="295375" cy="190625"/>
          </a:xfrm>
        </p:grpSpPr>
        <p:sp>
          <p:nvSpPr>
            <p:cNvPr id="9070" name="Google Shape;9070;p8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9"/>
          <p:cNvGrpSpPr/>
          <p:nvPr/>
        </p:nvGrpSpPr>
        <p:grpSpPr>
          <a:xfrm>
            <a:off x="7092947" y="1763690"/>
            <a:ext cx="351880" cy="351910"/>
            <a:chOff x="-26573400" y="3546250"/>
            <a:chExt cx="295375" cy="295400"/>
          </a:xfrm>
        </p:grpSpPr>
        <p:sp>
          <p:nvSpPr>
            <p:cNvPr id="9073" name="Google Shape;9073;p8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9"/>
          <p:cNvGrpSpPr/>
          <p:nvPr/>
        </p:nvGrpSpPr>
        <p:grpSpPr>
          <a:xfrm>
            <a:off x="7081228" y="2213599"/>
            <a:ext cx="375319" cy="352148"/>
            <a:chOff x="-26583625" y="3917025"/>
            <a:chExt cx="315050" cy="295600"/>
          </a:xfrm>
        </p:grpSpPr>
        <p:sp>
          <p:nvSpPr>
            <p:cNvPr id="9079" name="Google Shape;9079;p8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8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4" name="Google Shape;9084;p89"/>
          <p:cNvGrpSpPr/>
          <p:nvPr/>
        </p:nvGrpSpPr>
        <p:grpSpPr>
          <a:xfrm>
            <a:off x="5779742" y="3172629"/>
            <a:ext cx="289039" cy="352833"/>
            <a:chOff x="-24694925" y="3518700"/>
            <a:chExt cx="242625" cy="296175"/>
          </a:xfrm>
        </p:grpSpPr>
        <p:sp>
          <p:nvSpPr>
            <p:cNvPr id="9085" name="Google Shape;9085;p8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9"/>
          <p:cNvGrpSpPr/>
          <p:nvPr/>
        </p:nvGrpSpPr>
        <p:grpSpPr>
          <a:xfrm>
            <a:off x="5779280" y="3622657"/>
            <a:ext cx="289962" cy="352833"/>
            <a:chOff x="-24709100" y="3888875"/>
            <a:chExt cx="243400" cy="296175"/>
          </a:xfrm>
        </p:grpSpPr>
        <p:sp>
          <p:nvSpPr>
            <p:cNvPr id="9090" name="Google Shape;9090;p8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9"/>
          <p:cNvGrpSpPr/>
          <p:nvPr/>
        </p:nvGrpSpPr>
        <p:grpSpPr>
          <a:xfrm>
            <a:off x="7979280" y="2695320"/>
            <a:ext cx="356556" cy="349557"/>
            <a:chOff x="-22863675" y="3131775"/>
            <a:chExt cx="299300" cy="293425"/>
          </a:xfrm>
        </p:grpSpPr>
        <p:sp>
          <p:nvSpPr>
            <p:cNvPr id="9094" name="Google Shape;9094;p8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9"/>
          <p:cNvGrpSpPr/>
          <p:nvPr/>
        </p:nvGrpSpPr>
        <p:grpSpPr>
          <a:xfrm>
            <a:off x="5322144" y="1306499"/>
            <a:ext cx="310602" cy="352803"/>
            <a:chOff x="-28069875" y="3175300"/>
            <a:chExt cx="260725" cy="296150"/>
          </a:xfrm>
        </p:grpSpPr>
        <p:sp>
          <p:nvSpPr>
            <p:cNvPr id="9098" name="Google Shape;9098;p8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7" name="Google Shape;9107;p8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8" name="Google Shape;9108;p89"/>
          <p:cNvGrpSpPr/>
          <p:nvPr/>
        </p:nvGrpSpPr>
        <p:grpSpPr>
          <a:xfrm>
            <a:off x="5363423" y="2213733"/>
            <a:ext cx="228045" cy="351880"/>
            <a:chOff x="-28032075" y="3916450"/>
            <a:chExt cx="191425" cy="295375"/>
          </a:xfrm>
        </p:grpSpPr>
        <p:sp>
          <p:nvSpPr>
            <p:cNvPr id="9109" name="Google Shape;9109;p8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9"/>
          <p:cNvGrpSpPr/>
          <p:nvPr/>
        </p:nvGrpSpPr>
        <p:grpSpPr>
          <a:xfrm>
            <a:off x="7528769" y="1306484"/>
            <a:ext cx="352833" cy="352833"/>
            <a:chOff x="-26201650" y="3176075"/>
            <a:chExt cx="296175" cy="296175"/>
          </a:xfrm>
        </p:grpSpPr>
        <p:sp>
          <p:nvSpPr>
            <p:cNvPr id="9113" name="Google Shape;9113;p8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9"/>
          <p:cNvGrpSpPr/>
          <p:nvPr/>
        </p:nvGrpSpPr>
        <p:grpSpPr>
          <a:xfrm>
            <a:off x="7528293" y="1763705"/>
            <a:ext cx="353786" cy="351880"/>
            <a:chOff x="-26204800" y="3547050"/>
            <a:chExt cx="296975" cy="295375"/>
          </a:xfrm>
        </p:grpSpPr>
        <p:sp>
          <p:nvSpPr>
            <p:cNvPr id="9116" name="Google Shape;9116;p8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8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9" name="Google Shape;9119;p89"/>
          <p:cNvGrpSpPr/>
          <p:nvPr/>
        </p:nvGrpSpPr>
        <p:grpSpPr>
          <a:xfrm>
            <a:off x="6199548" y="2693683"/>
            <a:ext cx="345328" cy="352833"/>
            <a:chOff x="-24353875" y="3147725"/>
            <a:chExt cx="289875" cy="296175"/>
          </a:xfrm>
        </p:grpSpPr>
        <p:sp>
          <p:nvSpPr>
            <p:cNvPr id="9120" name="Google Shape;9120;p8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89"/>
          <p:cNvGrpSpPr/>
          <p:nvPr/>
        </p:nvGrpSpPr>
        <p:grpSpPr>
          <a:xfrm>
            <a:off x="6207530" y="3173090"/>
            <a:ext cx="329365" cy="351910"/>
            <a:chOff x="-24344425" y="3519475"/>
            <a:chExt cx="276475" cy="295400"/>
          </a:xfrm>
        </p:grpSpPr>
        <p:sp>
          <p:nvSpPr>
            <p:cNvPr id="9123" name="Google Shape;9123;p8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9"/>
          <p:cNvGrpSpPr/>
          <p:nvPr/>
        </p:nvGrpSpPr>
        <p:grpSpPr>
          <a:xfrm>
            <a:off x="6197210" y="3625010"/>
            <a:ext cx="350004" cy="348128"/>
            <a:chOff x="-24353075" y="3891250"/>
            <a:chExt cx="293800" cy="292225"/>
          </a:xfrm>
        </p:grpSpPr>
        <p:sp>
          <p:nvSpPr>
            <p:cNvPr id="9126" name="Google Shape;9126;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89"/>
          <p:cNvGrpSpPr/>
          <p:nvPr/>
        </p:nvGrpSpPr>
        <p:grpSpPr>
          <a:xfrm>
            <a:off x="7980681" y="3173313"/>
            <a:ext cx="353757" cy="351463"/>
            <a:chOff x="-22845575" y="3504075"/>
            <a:chExt cx="296950" cy="295025"/>
          </a:xfrm>
        </p:grpSpPr>
        <p:sp>
          <p:nvSpPr>
            <p:cNvPr id="9129" name="Google Shape;9129;p8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9"/>
          <p:cNvGrpSpPr/>
          <p:nvPr/>
        </p:nvGrpSpPr>
        <p:grpSpPr>
          <a:xfrm>
            <a:off x="5773862" y="1306961"/>
            <a:ext cx="299344" cy="351880"/>
            <a:chOff x="-27691025" y="3175300"/>
            <a:chExt cx="251275" cy="295375"/>
          </a:xfrm>
        </p:grpSpPr>
        <p:sp>
          <p:nvSpPr>
            <p:cNvPr id="9132" name="Google Shape;9132;p8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89"/>
          <p:cNvGrpSpPr/>
          <p:nvPr/>
        </p:nvGrpSpPr>
        <p:grpSpPr>
          <a:xfrm>
            <a:off x="5746179" y="1825637"/>
            <a:ext cx="354710" cy="228015"/>
            <a:chOff x="-27721750" y="3598250"/>
            <a:chExt cx="297750" cy="191400"/>
          </a:xfrm>
        </p:grpSpPr>
        <p:sp>
          <p:nvSpPr>
            <p:cNvPr id="9137" name="Google Shape;9137;p8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9"/>
          <p:cNvGrpSpPr/>
          <p:nvPr/>
        </p:nvGrpSpPr>
        <p:grpSpPr>
          <a:xfrm>
            <a:off x="5747579" y="2219183"/>
            <a:ext cx="351910" cy="340980"/>
            <a:chOff x="-27719400" y="3925600"/>
            <a:chExt cx="295400" cy="286225"/>
          </a:xfrm>
        </p:grpSpPr>
        <p:sp>
          <p:nvSpPr>
            <p:cNvPr id="9140" name="Google Shape;9140;p8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89"/>
          <p:cNvGrpSpPr/>
          <p:nvPr/>
        </p:nvGrpSpPr>
        <p:grpSpPr>
          <a:xfrm>
            <a:off x="7968851" y="1306023"/>
            <a:ext cx="353757" cy="353757"/>
            <a:chOff x="-25834600" y="3176875"/>
            <a:chExt cx="296950" cy="296950"/>
          </a:xfrm>
        </p:grpSpPr>
        <p:sp>
          <p:nvSpPr>
            <p:cNvPr id="9143" name="Google Shape;9143;p8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9"/>
          <p:cNvGrpSpPr/>
          <p:nvPr/>
        </p:nvGrpSpPr>
        <p:grpSpPr>
          <a:xfrm>
            <a:off x="7968851" y="1774024"/>
            <a:ext cx="353757" cy="331241"/>
            <a:chOff x="-25834600" y="3564375"/>
            <a:chExt cx="296950" cy="278050"/>
          </a:xfrm>
        </p:grpSpPr>
        <p:sp>
          <p:nvSpPr>
            <p:cNvPr id="9149" name="Google Shape;9149;p8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9"/>
          <p:cNvGrpSpPr/>
          <p:nvPr/>
        </p:nvGrpSpPr>
        <p:grpSpPr>
          <a:xfrm>
            <a:off x="7966974" y="2213376"/>
            <a:ext cx="357509" cy="352595"/>
            <a:chOff x="-25834600" y="3915850"/>
            <a:chExt cx="300100" cy="295975"/>
          </a:xfrm>
        </p:grpSpPr>
        <p:sp>
          <p:nvSpPr>
            <p:cNvPr id="9158" name="Google Shape;9158;p8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89"/>
          <p:cNvGrpSpPr/>
          <p:nvPr/>
        </p:nvGrpSpPr>
        <p:grpSpPr>
          <a:xfrm>
            <a:off x="6702402" y="2694606"/>
            <a:ext cx="228968" cy="350987"/>
            <a:chOff x="-23930925" y="3149300"/>
            <a:chExt cx="192200" cy="294625"/>
          </a:xfrm>
        </p:grpSpPr>
        <p:sp>
          <p:nvSpPr>
            <p:cNvPr id="9162" name="Google Shape;9162;p8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9"/>
          <p:cNvGrpSpPr/>
          <p:nvPr/>
        </p:nvGrpSpPr>
        <p:grpSpPr>
          <a:xfrm>
            <a:off x="6659232" y="3173090"/>
            <a:ext cx="315307" cy="351910"/>
            <a:chOff x="-23962425" y="3519475"/>
            <a:chExt cx="264675" cy="295400"/>
          </a:xfrm>
        </p:grpSpPr>
        <p:sp>
          <p:nvSpPr>
            <p:cNvPr id="9167" name="Google Shape;9167;p8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9" name="Google Shape;9169;p8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0" name="Google Shape;9170;p89"/>
          <p:cNvGrpSpPr/>
          <p:nvPr/>
        </p:nvGrpSpPr>
        <p:grpSpPr>
          <a:xfrm>
            <a:off x="8037908" y="3623134"/>
            <a:ext cx="239302" cy="351880"/>
            <a:chOff x="-22788075" y="3904625"/>
            <a:chExt cx="200875" cy="295375"/>
          </a:xfrm>
        </p:grpSpPr>
        <p:sp>
          <p:nvSpPr>
            <p:cNvPr id="9171" name="Google Shape;9171;p8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9"/>
          <p:cNvGrpSpPr/>
          <p:nvPr/>
        </p:nvGrpSpPr>
        <p:grpSpPr>
          <a:xfrm>
            <a:off x="6193206" y="1306499"/>
            <a:ext cx="354710" cy="352803"/>
            <a:chOff x="-27351575" y="3175300"/>
            <a:chExt cx="297750" cy="296150"/>
          </a:xfrm>
        </p:grpSpPr>
        <p:sp>
          <p:nvSpPr>
            <p:cNvPr id="9176" name="Google Shape;9176;p8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9"/>
          <p:cNvGrpSpPr/>
          <p:nvPr/>
        </p:nvGrpSpPr>
        <p:grpSpPr>
          <a:xfrm>
            <a:off x="6235914" y="1763109"/>
            <a:ext cx="269293" cy="353072"/>
            <a:chOff x="-27313750" y="3545275"/>
            <a:chExt cx="226050" cy="296375"/>
          </a:xfrm>
        </p:grpSpPr>
        <p:sp>
          <p:nvSpPr>
            <p:cNvPr id="9181" name="Google Shape;9181;p8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9"/>
          <p:cNvGrpSpPr/>
          <p:nvPr/>
        </p:nvGrpSpPr>
        <p:grpSpPr>
          <a:xfrm>
            <a:off x="6193206" y="2211380"/>
            <a:ext cx="354710" cy="356586"/>
            <a:chOff x="-27351575" y="3915650"/>
            <a:chExt cx="297750" cy="299325"/>
          </a:xfrm>
        </p:grpSpPr>
        <p:sp>
          <p:nvSpPr>
            <p:cNvPr id="9185" name="Google Shape;9185;p8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9"/>
          <p:cNvGrpSpPr/>
          <p:nvPr/>
        </p:nvGrpSpPr>
        <p:grpSpPr>
          <a:xfrm>
            <a:off x="4880696" y="2693579"/>
            <a:ext cx="319060" cy="353042"/>
            <a:chOff x="-25445525" y="3175900"/>
            <a:chExt cx="267825" cy="296350"/>
          </a:xfrm>
        </p:grpSpPr>
        <p:sp>
          <p:nvSpPr>
            <p:cNvPr id="9188" name="Google Shape;9188;p8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89"/>
          <p:cNvGrpSpPr/>
          <p:nvPr/>
        </p:nvGrpSpPr>
        <p:grpSpPr>
          <a:xfrm>
            <a:off x="4862410" y="3183902"/>
            <a:ext cx="355633" cy="330288"/>
            <a:chOff x="-25465200" y="3565175"/>
            <a:chExt cx="298525" cy="277250"/>
          </a:xfrm>
        </p:grpSpPr>
        <p:sp>
          <p:nvSpPr>
            <p:cNvPr id="9192" name="Google Shape;9192;p8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89"/>
          <p:cNvGrpSpPr/>
          <p:nvPr/>
        </p:nvGrpSpPr>
        <p:grpSpPr>
          <a:xfrm>
            <a:off x="4861948" y="3623432"/>
            <a:ext cx="356556" cy="351285"/>
            <a:chOff x="-25465200" y="3916150"/>
            <a:chExt cx="299300" cy="294875"/>
          </a:xfrm>
        </p:grpSpPr>
        <p:sp>
          <p:nvSpPr>
            <p:cNvPr id="9195" name="Google Shape;9195;p8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9"/>
          <p:cNvGrpSpPr/>
          <p:nvPr/>
        </p:nvGrpSpPr>
        <p:grpSpPr>
          <a:xfrm>
            <a:off x="7089388" y="2693698"/>
            <a:ext cx="351880" cy="352803"/>
            <a:chOff x="-23615075" y="3148525"/>
            <a:chExt cx="295375" cy="296150"/>
          </a:xfrm>
        </p:grpSpPr>
        <p:sp>
          <p:nvSpPr>
            <p:cNvPr id="9198" name="Google Shape;9198;p8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2" name="Google Shape;9202;p8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3" name="Google Shape;9203;p89"/>
          <p:cNvGrpSpPr/>
          <p:nvPr/>
        </p:nvGrpSpPr>
        <p:grpSpPr>
          <a:xfrm>
            <a:off x="7088911" y="3632977"/>
            <a:ext cx="352833" cy="332194"/>
            <a:chOff x="-23615075" y="3906200"/>
            <a:chExt cx="296175" cy="278850"/>
          </a:xfrm>
        </p:grpSpPr>
        <p:sp>
          <p:nvSpPr>
            <p:cNvPr id="9204" name="Google Shape;9204;p8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8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89"/>
          <p:cNvGrpSpPr/>
          <p:nvPr/>
        </p:nvGrpSpPr>
        <p:grpSpPr>
          <a:xfrm>
            <a:off x="6637880" y="1306618"/>
            <a:ext cx="353757" cy="352565"/>
            <a:chOff x="-26980600" y="3175500"/>
            <a:chExt cx="296950" cy="295950"/>
          </a:xfrm>
        </p:grpSpPr>
        <p:sp>
          <p:nvSpPr>
            <p:cNvPr id="9209" name="Google Shape;9209;p8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2" name="Google Shape;9212;p8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3" name="Google Shape;9213;p89"/>
          <p:cNvGrpSpPr/>
          <p:nvPr/>
        </p:nvGrpSpPr>
        <p:grpSpPr>
          <a:xfrm>
            <a:off x="6638357" y="2245154"/>
            <a:ext cx="352803" cy="289039"/>
            <a:chOff x="-26981375" y="3951875"/>
            <a:chExt cx="296150" cy="242625"/>
          </a:xfrm>
        </p:grpSpPr>
        <p:sp>
          <p:nvSpPr>
            <p:cNvPr id="9214" name="Google Shape;9214;p8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303399" y="2692745"/>
            <a:ext cx="351910" cy="354710"/>
            <a:chOff x="-25094250" y="3176075"/>
            <a:chExt cx="295400" cy="297750"/>
          </a:xfrm>
        </p:grpSpPr>
        <p:sp>
          <p:nvSpPr>
            <p:cNvPr id="9218" name="Google Shape;9218;p8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9"/>
          <p:cNvGrpSpPr/>
          <p:nvPr/>
        </p:nvGrpSpPr>
        <p:grpSpPr>
          <a:xfrm>
            <a:off x="5303399" y="3173106"/>
            <a:ext cx="351910" cy="351880"/>
            <a:chOff x="-25094250" y="3547050"/>
            <a:chExt cx="295400" cy="295375"/>
          </a:xfrm>
        </p:grpSpPr>
        <p:sp>
          <p:nvSpPr>
            <p:cNvPr id="9222" name="Google Shape;9222;p8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7" name="Google Shape;9227;p8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8" name="Google Shape;9228;p89"/>
          <p:cNvGrpSpPr/>
          <p:nvPr/>
        </p:nvGrpSpPr>
        <p:grpSpPr>
          <a:xfrm>
            <a:off x="7535476" y="2693698"/>
            <a:ext cx="352803" cy="352803"/>
            <a:chOff x="-23245675" y="3148525"/>
            <a:chExt cx="296150" cy="296150"/>
          </a:xfrm>
        </p:grpSpPr>
        <p:sp>
          <p:nvSpPr>
            <p:cNvPr id="9229" name="Google Shape;9229;p8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2" name="Google Shape;9232;p8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3" name="Google Shape;9233;p89"/>
          <p:cNvGrpSpPr/>
          <p:nvPr/>
        </p:nvGrpSpPr>
        <p:grpSpPr>
          <a:xfrm>
            <a:off x="7535938" y="3622672"/>
            <a:ext cx="351880" cy="352803"/>
            <a:chOff x="-23244900" y="3888100"/>
            <a:chExt cx="295375" cy="296150"/>
          </a:xfrm>
        </p:grpSpPr>
        <p:sp>
          <p:nvSpPr>
            <p:cNvPr id="9234" name="Google Shape;9234;p8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9247" name="Google Shape;9247;p8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1"/>
        <p:cNvGrpSpPr/>
        <p:nvPr/>
      </p:nvGrpSpPr>
      <p:grpSpPr>
        <a:xfrm>
          <a:off x="0" y="0"/>
          <a:ext cx="0" cy="0"/>
          <a:chOff x="0" y="0"/>
          <a:chExt cx="0" cy="0"/>
        </a:xfrm>
      </p:grpSpPr>
      <p:sp>
        <p:nvSpPr>
          <p:cNvPr id="9252" name="Google Shape;9252;p9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3" name="Google Shape;9253;p90"/>
          <p:cNvGrpSpPr/>
          <p:nvPr/>
        </p:nvGrpSpPr>
        <p:grpSpPr>
          <a:xfrm>
            <a:off x="850004" y="1823018"/>
            <a:ext cx="367261" cy="367261"/>
            <a:chOff x="-65145700" y="3727425"/>
            <a:chExt cx="317425" cy="317425"/>
          </a:xfrm>
        </p:grpSpPr>
        <p:sp>
          <p:nvSpPr>
            <p:cNvPr id="9254" name="Google Shape;9254;p9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90"/>
          <p:cNvGrpSpPr/>
          <p:nvPr/>
        </p:nvGrpSpPr>
        <p:grpSpPr>
          <a:xfrm>
            <a:off x="853201" y="2251933"/>
            <a:ext cx="360868" cy="367261"/>
            <a:chOff x="-65144125" y="4094450"/>
            <a:chExt cx="311900" cy="317425"/>
          </a:xfrm>
        </p:grpSpPr>
        <p:sp>
          <p:nvSpPr>
            <p:cNvPr id="9257" name="Google Shape;9257;p9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0" name="Google Shape;9260;p9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1" name="Google Shape;9261;p90"/>
          <p:cNvGrpSpPr/>
          <p:nvPr/>
        </p:nvGrpSpPr>
        <p:grpSpPr>
          <a:xfrm>
            <a:off x="3056770" y="1822628"/>
            <a:ext cx="370645" cy="368042"/>
            <a:chOff x="-63250675" y="3744075"/>
            <a:chExt cx="320350" cy="318100"/>
          </a:xfrm>
        </p:grpSpPr>
        <p:sp>
          <p:nvSpPr>
            <p:cNvPr id="9262" name="Google Shape;9262;p9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90"/>
          <p:cNvGrpSpPr/>
          <p:nvPr/>
        </p:nvGrpSpPr>
        <p:grpSpPr>
          <a:xfrm>
            <a:off x="3058462" y="2251933"/>
            <a:ext cx="367261" cy="367261"/>
            <a:chOff x="-63250675" y="4110200"/>
            <a:chExt cx="317425" cy="317425"/>
          </a:xfrm>
        </p:grpSpPr>
        <p:sp>
          <p:nvSpPr>
            <p:cNvPr id="9266" name="Google Shape;9266;p9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0"/>
          <p:cNvGrpSpPr/>
          <p:nvPr/>
        </p:nvGrpSpPr>
        <p:grpSpPr>
          <a:xfrm>
            <a:off x="1737509" y="2749028"/>
            <a:ext cx="359075" cy="358844"/>
            <a:chOff x="-61351725" y="3372400"/>
            <a:chExt cx="310350" cy="310150"/>
          </a:xfrm>
        </p:grpSpPr>
        <p:sp>
          <p:nvSpPr>
            <p:cNvPr id="9276" name="Google Shape;9276;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1733864" y="3212084"/>
            <a:ext cx="366364" cy="333534"/>
            <a:chOff x="-61354875" y="3751050"/>
            <a:chExt cx="316650" cy="288275"/>
          </a:xfrm>
        </p:grpSpPr>
        <p:sp>
          <p:nvSpPr>
            <p:cNvPr id="9280" name="Google Shape;9280;p9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0"/>
          <p:cNvGrpSpPr/>
          <p:nvPr/>
        </p:nvGrpSpPr>
        <p:grpSpPr>
          <a:xfrm>
            <a:off x="1733864" y="3653724"/>
            <a:ext cx="366364" cy="367290"/>
            <a:chOff x="-61354875" y="4101525"/>
            <a:chExt cx="316650" cy="317450"/>
          </a:xfrm>
        </p:grpSpPr>
        <p:sp>
          <p:nvSpPr>
            <p:cNvPr id="9284" name="Google Shape;9284;p9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90"/>
          <p:cNvGrpSpPr/>
          <p:nvPr/>
        </p:nvGrpSpPr>
        <p:grpSpPr>
          <a:xfrm>
            <a:off x="3950299" y="2745600"/>
            <a:ext cx="368157" cy="365699"/>
            <a:chOff x="-59470075" y="3308975"/>
            <a:chExt cx="318200" cy="316075"/>
          </a:xfrm>
        </p:grpSpPr>
        <p:sp>
          <p:nvSpPr>
            <p:cNvPr id="9287" name="Google Shape;9287;p9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9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0"/>
          <p:cNvGrpSpPr/>
          <p:nvPr/>
        </p:nvGrpSpPr>
        <p:grpSpPr>
          <a:xfrm>
            <a:off x="1295729" y="1381305"/>
            <a:ext cx="367261" cy="364686"/>
            <a:chOff x="-64781025" y="3361050"/>
            <a:chExt cx="317425" cy="315200"/>
          </a:xfrm>
        </p:grpSpPr>
        <p:sp>
          <p:nvSpPr>
            <p:cNvPr id="9297" name="Google Shape;9297;p9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1" name="Google Shape;9301;p9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4" name="Google Shape;9304;p90"/>
          <p:cNvGrpSpPr/>
          <p:nvPr/>
        </p:nvGrpSpPr>
        <p:grpSpPr>
          <a:xfrm>
            <a:off x="3500129" y="1822744"/>
            <a:ext cx="382765" cy="367810"/>
            <a:chOff x="-62890750" y="3747425"/>
            <a:chExt cx="330825" cy="317900"/>
          </a:xfrm>
        </p:grpSpPr>
        <p:sp>
          <p:nvSpPr>
            <p:cNvPr id="9305" name="Google Shape;9305;p9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90"/>
          <p:cNvGrpSpPr/>
          <p:nvPr/>
        </p:nvGrpSpPr>
        <p:grpSpPr>
          <a:xfrm>
            <a:off x="3507881" y="2252381"/>
            <a:ext cx="367261" cy="366364"/>
            <a:chOff x="-62884425" y="4111775"/>
            <a:chExt cx="317425" cy="316650"/>
          </a:xfrm>
        </p:grpSpPr>
        <p:sp>
          <p:nvSpPr>
            <p:cNvPr id="9320" name="Google Shape;9320;p9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90"/>
          <p:cNvGrpSpPr/>
          <p:nvPr/>
        </p:nvGrpSpPr>
        <p:grpSpPr>
          <a:xfrm>
            <a:off x="2180515" y="2748450"/>
            <a:ext cx="365438" cy="360001"/>
            <a:chOff x="-60991775" y="3376900"/>
            <a:chExt cx="315850" cy="311150"/>
          </a:xfrm>
        </p:grpSpPr>
        <p:sp>
          <p:nvSpPr>
            <p:cNvPr id="9323" name="Google Shape;9323;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0"/>
          <p:cNvGrpSpPr/>
          <p:nvPr/>
        </p:nvGrpSpPr>
        <p:grpSpPr>
          <a:xfrm>
            <a:off x="2180052" y="3199314"/>
            <a:ext cx="366364" cy="359075"/>
            <a:chOff x="-60988625" y="3740800"/>
            <a:chExt cx="316650" cy="310350"/>
          </a:xfrm>
        </p:grpSpPr>
        <p:sp>
          <p:nvSpPr>
            <p:cNvPr id="9327" name="Google Shape;9327;p9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90"/>
          <p:cNvGrpSpPr/>
          <p:nvPr/>
        </p:nvGrpSpPr>
        <p:grpSpPr>
          <a:xfrm>
            <a:off x="2180052" y="3654765"/>
            <a:ext cx="366364" cy="365207"/>
            <a:chOff x="-60987850" y="4100950"/>
            <a:chExt cx="316650" cy="315650"/>
          </a:xfrm>
        </p:grpSpPr>
        <p:sp>
          <p:nvSpPr>
            <p:cNvPr id="9331" name="Google Shape;9331;p9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0"/>
          <p:cNvGrpSpPr/>
          <p:nvPr/>
        </p:nvGrpSpPr>
        <p:grpSpPr>
          <a:xfrm>
            <a:off x="3949836" y="3200225"/>
            <a:ext cx="369083" cy="357253"/>
            <a:chOff x="-59447250" y="3706150"/>
            <a:chExt cx="319000" cy="308775"/>
          </a:xfrm>
        </p:grpSpPr>
        <p:sp>
          <p:nvSpPr>
            <p:cNvPr id="9337" name="Google Shape;9337;p9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0"/>
          <p:cNvGrpSpPr/>
          <p:nvPr/>
        </p:nvGrpSpPr>
        <p:grpSpPr>
          <a:xfrm>
            <a:off x="1738564" y="1381536"/>
            <a:ext cx="368186" cy="364224"/>
            <a:chOff x="-64406125" y="3362225"/>
            <a:chExt cx="318225" cy="314800"/>
          </a:xfrm>
        </p:grpSpPr>
        <p:sp>
          <p:nvSpPr>
            <p:cNvPr id="9342" name="Google Shape;9342;p9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4" name="Google Shape;9344;p9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5" name="Google Shape;9345;p90"/>
          <p:cNvGrpSpPr/>
          <p:nvPr/>
        </p:nvGrpSpPr>
        <p:grpSpPr>
          <a:xfrm>
            <a:off x="1739027" y="2252381"/>
            <a:ext cx="367261" cy="366364"/>
            <a:chOff x="-64410850" y="4094450"/>
            <a:chExt cx="317425" cy="316650"/>
          </a:xfrm>
        </p:grpSpPr>
        <p:sp>
          <p:nvSpPr>
            <p:cNvPr id="9346" name="Google Shape;9346;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9" name="Google Shape;9349;p9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0" name="Google Shape;9350;p90"/>
          <p:cNvGrpSpPr/>
          <p:nvPr/>
        </p:nvGrpSpPr>
        <p:grpSpPr>
          <a:xfrm>
            <a:off x="3960575" y="1822454"/>
            <a:ext cx="365467" cy="368389"/>
            <a:chOff x="-62516625" y="3743175"/>
            <a:chExt cx="315875" cy="318400"/>
          </a:xfrm>
        </p:grpSpPr>
        <p:sp>
          <p:nvSpPr>
            <p:cNvPr id="9351" name="Google Shape;9351;p9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90"/>
          <p:cNvGrpSpPr/>
          <p:nvPr/>
        </p:nvGrpSpPr>
        <p:grpSpPr>
          <a:xfrm>
            <a:off x="3967415" y="2272426"/>
            <a:ext cx="351786" cy="326274"/>
            <a:chOff x="-62511900" y="4129100"/>
            <a:chExt cx="304050" cy="282000"/>
          </a:xfrm>
        </p:grpSpPr>
        <p:sp>
          <p:nvSpPr>
            <p:cNvPr id="9354" name="Google Shape;9354;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90"/>
          <p:cNvGrpSpPr/>
          <p:nvPr/>
        </p:nvGrpSpPr>
        <p:grpSpPr>
          <a:xfrm>
            <a:off x="2645537" y="2744820"/>
            <a:ext cx="310770" cy="367261"/>
            <a:chOff x="-60597975" y="3367475"/>
            <a:chExt cx="268600" cy="317425"/>
          </a:xfrm>
        </p:grpSpPr>
        <p:sp>
          <p:nvSpPr>
            <p:cNvPr id="9360" name="Google Shape;9360;p9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5" name="Google Shape;9365;p9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6" name="Google Shape;9366;p90"/>
          <p:cNvGrpSpPr/>
          <p:nvPr/>
        </p:nvGrpSpPr>
        <p:grpSpPr>
          <a:xfrm>
            <a:off x="2617740" y="3706136"/>
            <a:ext cx="366364" cy="262465"/>
            <a:chOff x="-60621600" y="4145650"/>
            <a:chExt cx="316650" cy="226850"/>
          </a:xfrm>
        </p:grpSpPr>
        <p:sp>
          <p:nvSpPr>
            <p:cNvPr id="9367" name="Google Shape;9367;p9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90"/>
          <p:cNvGrpSpPr/>
          <p:nvPr/>
        </p:nvGrpSpPr>
        <p:grpSpPr>
          <a:xfrm>
            <a:off x="3954392" y="3654635"/>
            <a:ext cx="359972" cy="365467"/>
            <a:chOff x="-59400775" y="4084200"/>
            <a:chExt cx="311125" cy="315875"/>
          </a:xfrm>
        </p:grpSpPr>
        <p:sp>
          <p:nvSpPr>
            <p:cNvPr id="9371" name="Google Shape;9371;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0"/>
          <p:cNvGrpSpPr/>
          <p:nvPr/>
        </p:nvGrpSpPr>
        <p:grpSpPr>
          <a:xfrm>
            <a:off x="2178486" y="1380466"/>
            <a:ext cx="365438" cy="366364"/>
            <a:chOff x="-64044600" y="3360375"/>
            <a:chExt cx="315850" cy="316650"/>
          </a:xfrm>
        </p:grpSpPr>
        <p:sp>
          <p:nvSpPr>
            <p:cNvPr id="9378" name="Google Shape;9378;p9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90"/>
          <p:cNvGrpSpPr/>
          <p:nvPr/>
        </p:nvGrpSpPr>
        <p:grpSpPr>
          <a:xfrm>
            <a:off x="2204909" y="1823018"/>
            <a:ext cx="312592" cy="367261"/>
            <a:chOff x="-64022550" y="3727425"/>
            <a:chExt cx="270175" cy="317425"/>
          </a:xfrm>
        </p:grpSpPr>
        <p:sp>
          <p:nvSpPr>
            <p:cNvPr id="9382" name="Google Shape;9382;p9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0"/>
          <p:cNvGrpSpPr/>
          <p:nvPr/>
        </p:nvGrpSpPr>
        <p:grpSpPr>
          <a:xfrm>
            <a:off x="2229047" y="2251918"/>
            <a:ext cx="264317" cy="367290"/>
            <a:chOff x="-64001300" y="4093650"/>
            <a:chExt cx="228450" cy="317450"/>
          </a:xfrm>
        </p:grpSpPr>
        <p:sp>
          <p:nvSpPr>
            <p:cNvPr id="9386" name="Google Shape;9386;p9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0"/>
          <p:cNvGrpSpPr/>
          <p:nvPr/>
        </p:nvGrpSpPr>
        <p:grpSpPr>
          <a:xfrm>
            <a:off x="848051" y="2745210"/>
            <a:ext cx="359972" cy="366480"/>
            <a:chOff x="-62148800" y="3377700"/>
            <a:chExt cx="311125" cy="316750"/>
          </a:xfrm>
        </p:grpSpPr>
        <p:sp>
          <p:nvSpPr>
            <p:cNvPr id="9391" name="Google Shape;9391;p9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0"/>
          <p:cNvGrpSpPr/>
          <p:nvPr/>
        </p:nvGrpSpPr>
        <p:grpSpPr>
          <a:xfrm>
            <a:off x="843958" y="3195207"/>
            <a:ext cx="368157" cy="367290"/>
            <a:chOff x="-62154300" y="3743950"/>
            <a:chExt cx="318200" cy="317450"/>
          </a:xfrm>
        </p:grpSpPr>
        <p:sp>
          <p:nvSpPr>
            <p:cNvPr id="9394" name="Google Shape;9394;p9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90"/>
          <p:cNvGrpSpPr/>
          <p:nvPr/>
        </p:nvGrpSpPr>
        <p:grpSpPr>
          <a:xfrm>
            <a:off x="843944" y="3654187"/>
            <a:ext cx="368186" cy="366364"/>
            <a:chOff x="-62151950" y="4111775"/>
            <a:chExt cx="318225" cy="316650"/>
          </a:xfrm>
        </p:grpSpPr>
        <p:sp>
          <p:nvSpPr>
            <p:cNvPr id="9397" name="Google Shape;9397;p9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90"/>
          <p:cNvGrpSpPr/>
          <p:nvPr/>
        </p:nvGrpSpPr>
        <p:grpSpPr>
          <a:xfrm>
            <a:off x="3062568" y="2744733"/>
            <a:ext cx="368157" cy="367434"/>
            <a:chOff x="-60254550" y="3367325"/>
            <a:chExt cx="318200" cy="317575"/>
          </a:xfrm>
        </p:grpSpPr>
        <p:sp>
          <p:nvSpPr>
            <p:cNvPr id="9402" name="Google Shape;9402;p9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0"/>
          <p:cNvGrpSpPr/>
          <p:nvPr/>
        </p:nvGrpSpPr>
        <p:grpSpPr>
          <a:xfrm>
            <a:off x="3063465" y="3195727"/>
            <a:ext cx="366364" cy="366248"/>
            <a:chOff x="-60255350" y="3733825"/>
            <a:chExt cx="316650" cy="316550"/>
          </a:xfrm>
        </p:grpSpPr>
        <p:sp>
          <p:nvSpPr>
            <p:cNvPr id="9407" name="Google Shape;9407;p9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90"/>
          <p:cNvGrpSpPr/>
          <p:nvPr/>
        </p:nvGrpSpPr>
        <p:grpSpPr>
          <a:xfrm>
            <a:off x="3091262" y="3654635"/>
            <a:ext cx="310770" cy="365467"/>
            <a:chOff x="-60232500" y="4101525"/>
            <a:chExt cx="268600" cy="315875"/>
          </a:xfrm>
        </p:grpSpPr>
        <p:sp>
          <p:nvSpPr>
            <p:cNvPr id="9415" name="Google Shape;9415;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7" name="Google Shape;9417;p9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8" name="Google Shape;9418;p90"/>
          <p:cNvGrpSpPr/>
          <p:nvPr/>
        </p:nvGrpSpPr>
        <p:grpSpPr>
          <a:xfrm>
            <a:off x="2624262" y="1380466"/>
            <a:ext cx="368186" cy="366364"/>
            <a:chOff x="-63679950" y="3360375"/>
            <a:chExt cx="318225" cy="316650"/>
          </a:xfrm>
        </p:grpSpPr>
        <p:sp>
          <p:nvSpPr>
            <p:cNvPr id="9419" name="Google Shape;9419;p9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3" name="Google Shape;9423;p9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4" name="Google Shape;9424;p90"/>
          <p:cNvGrpSpPr/>
          <p:nvPr/>
        </p:nvGrpSpPr>
        <p:grpSpPr>
          <a:xfrm>
            <a:off x="2622889" y="2251803"/>
            <a:ext cx="370934" cy="367521"/>
            <a:chOff x="-63679950" y="4093450"/>
            <a:chExt cx="320600" cy="317650"/>
          </a:xfrm>
        </p:grpSpPr>
        <p:sp>
          <p:nvSpPr>
            <p:cNvPr id="9425" name="Google Shape;9425;p9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0"/>
          <p:cNvGrpSpPr/>
          <p:nvPr/>
        </p:nvGrpSpPr>
        <p:grpSpPr>
          <a:xfrm>
            <a:off x="1283006" y="2744805"/>
            <a:ext cx="366364" cy="367290"/>
            <a:chOff x="-61784125" y="3377700"/>
            <a:chExt cx="316650" cy="317450"/>
          </a:xfrm>
        </p:grpSpPr>
        <p:sp>
          <p:nvSpPr>
            <p:cNvPr id="9429" name="Google Shape;9429;p9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0"/>
          <p:cNvGrpSpPr/>
          <p:nvPr/>
        </p:nvGrpSpPr>
        <p:grpSpPr>
          <a:xfrm>
            <a:off x="1283006" y="3195207"/>
            <a:ext cx="366364" cy="367290"/>
            <a:chOff x="-61783350" y="3743950"/>
            <a:chExt cx="316650" cy="317450"/>
          </a:xfrm>
        </p:grpSpPr>
        <p:sp>
          <p:nvSpPr>
            <p:cNvPr id="9437" name="Google Shape;9437;p9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9" name="Google Shape;9439;p9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90"/>
          <p:cNvGrpSpPr/>
          <p:nvPr/>
        </p:nvGrpSpPr>
        <p:grpSpPr>
          <a:xfrm>
            <a:off x="3504430" y="3655040"/>
            <a:ext cx="369112" cy="364657"/>
            <a:chOff x="-59869425" y="4102225"/>
            <a:chExt cx="319025" cy="315175"/>
          </a:xfrm>
        </p:grpSpPr>
        <p:sp>
          <p:nvSpPr>
            <p:cNvPr id="9443" name="Google Shape;9443;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90"/>
          <p:cNvGrpSpPr/>
          <p:nvPr/>
        </p:nvGrpSpPr>
        <p:grpSpPr>
          <a:xfrm>
            <a:off x="2623233" y="4123862"/>
            <a:ext cx="366364" cy="365467"/>
            <a:chOff x="-59029025" y="3711650"/>
            <a:chExt cx="316650" cy="315875"/>
          </a:xfrm>
        </p:grpSpPr>
        <p:sp>
          <p:nvSpPr>
            <p:cNvPr id="9448" name="Google Shape;9448;p9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90"/>
          <p:cNvGrpSpPr/>
          <p:nvPr/>
        </p:nvGrpSpPr>
        <p:grpSpPr>
          <a:xfrm>
            <a:off x="4859311" y="1379917"/>
            <a:ext cx="351940" cy="348188"/>
            <a:chOff x="581525" y="3254850"/>
            <a:chExt cx="297750" cy="294575"/>
          </a:xfrm>
        </p:grpSpPr>
        <p:sp>
          <p:nvSpPr>
            <p:cNvPr id="9456" name="Google Shape;9456;p9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90"/>
          <p:cNvGrpSpPr/>
          <p:nvPr/>
        </p:nvGrpSpPr>
        <p:grpSpPr>
          <a:xfrm>
            <a:off x="4858380" y="1818853"/>
            <a:ext cx="353802" cy="351497"/>
            <a:chOff x="580725" y="3617925"/>
            <a:chExt cx="299325" cy="297375"/>
          </a:xfrm>
        </p:grpSpPr>
        <p:sp>
          <p:nvSpPr>
            <p:cNvPr id="9460" name="Google Shape;9460;p9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0"/>
          <p:cNvGrpSpPr/>
          <p:nvPr/>
        </p:nvGrpSpPr>
        <p:grpSpPr>
          <a:xfrm>
            <a:off x="4860242" y="2266043"/>
            <a:ext cx="350079" cy="350079"/>
            <a:chOff x="583100" y="3982600"/>
            <a:chExt cx="296175" cy="296175"/>
          </a:xfrm>
        </p:grpSpPr>
        <p:sp>
          <p:nvSpPr>
            <p:cNvPr id="9466" name="Google Shape;9466;p9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90"/>
          <p:cNvGrpSpPr/>
          <p:nvPr/>
        </p:nvGrpSpPr>
        <p:grpSpPr>
          <a:xfrm>
            <a:off x="7092856" y="1379667"/>
            <a:ext cx="307231" cy="348690"/>
            <a:chOff x="2423775" y="3226875"/>
            <a:chExt cx="259925" cy="295000"/>
          </a:xfrm>
        </p:grpSpPr>
        <p:sp>
          <p:nvSpPr>
            <p:cNvPr id="9474" name="Google Shape;9474;p9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0"/>
          <p:cNvGrpSpPr/>
          <p:nvPr/>
        </p:nvGrpSpPr>
        <p:grpSpPr>
          <a:xfrm>
            <a:off x="7070043" y="1820952"/>
            <a:ext cx="352857" cy="347301"/>
            <a:chOff x="2404875" y="3592725"/>
            <a:chExt cx="298525" cy="293825"/>
          </a:xfrm>
        </p:grpSpPr>
        <p:sp>
          <p:nvSpPr>
            <p:cNvPr id="9478" name="Google Shape;9478;p9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90"/>
          <p:cNvGrpSpPr/>
          <p:nvPr/>
        </p:nvGrpSpPr>
        <p:grpSpPr>
          <a:xfrm>
            <a:off x="7070974" y="2266517"/>
            <a:ext cx="350995" cy="349133"/>
            <a:chOff x="2404875" y="3955825"/>
            <a:chExt cx="296950" cy="295375"/>
          </a:xfrm>
        </p:grpSpPr>
        <p:sp>
          <p:nvSpPr>
            <p:cNvPr id="9482" name="Google Shape;9482;p9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90"/>
          <p:cNvGrpSpPr/>
          <p:nvPr/>
        </p:nvGrpSpPr>
        <p:grpSpPr>
          <a:xfrm>
            <a:off x="5764954" y="2730711"/>
            <a:ext cx="349163" cy="350079"/>
            <a:chOff x="4263650" y="3235150"/>
            <a:chExt cx="295400" cy="296175"/>
          </a:xfrm>
        </p:grpSpPr>
        <p:sp>
          <p:nvSpPr>
            <p:cNvPr id="9487" name="Google Shape;9487;p9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0"/>
          <p:cNvGrpSpPr/>
          <p:nvPr/>
        </p:nvGrpSpPr>
        <p:grpSpPr>
          <a:xfrm>
            <a:off x="5762634" y="3189872"/>
            <a:ext cx="353802" cy="327739"/>
            <a:chOff x="4266025" y="3609275"/>
            <a:chExt cx="299325" cy="277275"/>
          </a:xfrm>
        </p:grpSpPr>
        <p:sp>
          <p:nvSpPr>
            <p:cNvPr id="9493" name="Google Shape;9493;p9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0"/>
          <p:cNvGrpSpPr/>
          <p:nvPr/>
        </p:nvGrpSpPr>
        <p:grpSpPr>
          <a:xfrm>
            <a:off x="5763092" y="3655259"/>
            <a:ext cx="352886" cy="349133"/>
            <a:chOff x="4263650" y="3963700"/>
            <a:chExt cx="298550" cy="295375"/>
          </a:xfrm>
        </p:grpSpPr>
        <p:sp>
          <p:nvSpPr>
            <p:cNvPr id="9496" name="Google Shape;9496;p9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90"/>
          <p:cNvGrpSpPr/>
          <p:nvPr/>
        </p:nvGrpSpPr>
        <p:grpSpPr>
          <a:xfrm>
            <a:off x="8041429" y="2730711"/>
            <a:ext cx="226264" cy="350079"/>
            <a:chOff x="6164975" y="3211525"/>
            <a:chExt cx="191425" cy="296175"/>
          </a:xfrm>
        </p:grpSpPr>
        <p:sp>
          <p:nvSpPr>
            <p:cNvPr id="9504" name="Google Shape;9504;p9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90"/>
          <p:cNvGrpSpPr/>
          <p:nvPr/>
        </p:nvGrpSpPr>
        <p:grpSpPr>
          <a:xfrm>
            <a:off x="5303466" y="1378987"/>
            <a:ext cx="352886" cy="350049"/>
            <a:chOff x="946175" y="3253275"/>
            <a:chExt cx="298550" cy="296150"/>
          </a:xfrm>
        </p:grpSpPr>
        <p:sp>
          <p:nvSpPr>
            <p:cNvPr id="9512" name="Google Shape;9512;p9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90"/>
          <p:cNvGrpSpPr/>
          <p:nvPr/>
        </p:nvGrpSpPr>
        <p:grpSpPr>
          <a:xfrm>
            <a:off x="5304397" y="1820951"/>
            <a:ext cx="351024" cy="347301"/>
            <a:chOff x="946175" y="3619500"/>
            <a:chExt cx="296975" cy="293825"/>
          </a:xfrm>
        </p:grpSpPr>
        <p:sp>
          <p:nvSpPr>
            <p:cNvPr id="9518" name="Google Shape;9518;p9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0"/>
          <p:cNvGrpSpPr/>
          <p:nvPr/>
        </p:nvGrpSpPr>
        <p:grpSpPr>
          <a:xfrm>
            <a:off x="5303939" y="2265585"/>
            <a:ext cx="351940" cy="350995"/>
            <a:chOff x="944600" y="3981825"/>
            <a:chExt cx="297750" cy="296950"/>
          </a:xfrm>
        </p:grpSpPr>
        <p:sp>
          <p:nvSpPr>
            <p:cNvPr id="9525" name="Google Shape;9525;p9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90"/>
          <p:cNvGrpSpPr/>
          <p:nvPr/>
        </p:nvGrpSpPr>
        <p:grpSpPr>
          <a:xfrm>
            <a:off x="7520875" y="1379445"/>
            <a:ext cx="350079" cy="349133"/>
            <a:chOff x="2768750" y="3227275"/>
            <a:chExt cx="296175" cy="295375"/>
          </a:xfrm>
        </p:grpSpPr>
        <p:sp>
          <p:nvSpPr>
            <p:cNvPr id="9530" name="Google Shape;9530;p9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0"/>
          <p:cNvGrpSpPr/>
          <p:nvPr/>
        </p:nvGrpSpPr>
        <p:grpSpPr>
          <a:xfrm>
            <a:off x="7541826" y="1820317"/>
            <a:ext cx="308177" cy="348572"/>
            <a:chOff x="2786075" y="3591800"/>
            <a:chExt cx="260725" cy="294900"/>
          </a:xfrm>
        </p:grpSpPr>
        <p:sp>
          <p:nvSpPr>
            <p:cNvPr id="9539" name="Google Shape;9539;p9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0"/>
          <p:cNvGrpSpPr/>
          <p:nvPr/>
        </p:nvGrpSpPr>
        <p:grpSpPr>
          <a:xfrm>
            <a:off x="7582324" y="2266044"/>
            <a:ext cx="227180" cy="350079"/>
            <a:chOff x="2819150" y="3955025"/>
            <a:chExt cx="192200" cy="296175"/>
          </a:xfrm>
        </p:grpSpPr>
        <p:sp>
          <p:nvSpPr>
            <p:cNvPr id="9545" name="Google Shape;9545;p9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90"/>
          <p:cNvGrpSpPr/>
          <p:nvPr/>
        </p:nvGrpSpPr>
        <p:grpSpPr>
          <a:xfrm>
            <a:off x="6206097" y="2731642"/>
            <a:ext cx="349133" cy="348217"/>
            <a:chOff x="4629125" y="3235150"/>
            <a:chExt cx="295375" cy="294600"/>
          </a:xfrm>
        </p:grpSpPr>
        <p:sp>
          <p:nvSpPr>
            <p:cNvPr id="9550" name="Google Shape;9550;p9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90"/>
          <p:cNvGrpSpPr/>
          <p:nvPr/>
        </p:nvGrpSpPr>
        <p:grpSpPr>
          <a:xfrm>
            <a:off x="6206082" y="3179175"/>
            <a:ext cx="349163" cy="349133"/>
            <a:chOff x="4628325" y="3599825"/>
            <a:chExt cx="295400" cy="295375"/>
          </a:xfrm>
        </p:grpSpPr>
        <p:sp>
          <p:nvSpPr>
            <p:cNvPr id="9556" name="Google Shape;9556;p9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90"/>
          <p:cNvGrpSpPr/>
          <p:nvPr/>
        </p:nvGrpSpPr>
        <p:grpSpPr>
          <a:xfrm>
            <a:off x="6227033" y="3654786"/>
            <a:ext cx="307261" cy="350079"/>
            <a:chOff x="4645650" y="3962900"/>
            <a:chExt cx="259950" cy="296175"/>
          </a:xfrm>
        </p:grpSpPr>
        <p:sp>
          <p:nvSpPr>
            <p:cNvPr id="9569" name="Google Shape;9569;p9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0"/>
          <p:cNvGrpSpPr/>
          <p:nvPr/>
        </p:nvGrpSpPr>
        <p:grpSpPr>
          <a:xfrm>
            <a:off x="7979994" y="3179648"/>
            <a:ext cx="349133" cy="348188"/>
            <a:chOff x="6143725" y="3582500"/>
            <a:chExt cx="295375" cy="294575"/>
          </a:xfrm>
        </p:grpSpPr>
        <p:sp>
          <p:nvSpPr>
            <p:cNvPr id="9576" name="Google Shape;9576;p9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90"/>
          <p:cNvGrpSpPr/>
          <p:nvPr/>
        </p:nvGrpSpPr>
        <p:grpSpPr>
          <a:xfrm>
            <a:off x="5748820" y="1378987"/>
            <a:ext cx="350995" cy="350049"/>
            <a:chOff x="1310075" y="3253275"/>
            <a:chExt cx="296950" cy="296150"/>
          </a:xfrm>
        </p:grpSpPr>
        <p:sp>
          <p:nvSpPr>
            <p:cNvPr id="9584" name="Google Shape;9584;p9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7" name="Google Shape;9587;p9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8" name="Google Shape;9588;p90"/>
          <p:cNvGrpSpPr/>
          <p:nvPr/>
        </p:nvGrpSpPr>
        <p:grpSpPr>
          <a:xfrm>
            <a:off x="5748347" y="2265246"/>
            <a:ext cx="351941" cy="351675"/>
            <a:chOff x="1310075" y="3980250"/>
            <a:chExt cx="297750" cy="297525"/>
          </a:xfrm>
        </p:grpSpPr>
        <p:sp>
          <p:nvSpPr>
            <p:cNvPr id="9589" name="Google Shape;9589;p9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90"/>
          <p:cNvGrpSpPr/>
          <p:nvPr/>
        </p:nvGrpSpPr>
        <p:grpSpPr>
          <a:xfrm>
            <a:off x="8013136" y="1379445"/>
            <a:ext cx="266305" cy="349133"/>
            <a:chOff x="3167275" y="3227275"/>
            <a:chExt cx="225300" cy="295375"/>
          </a:xfrm>
        </p:grpSpPr>
        <p:sp>
          <p:nvSpPr>
            <p:cNvPr id="9594" name="Google Shape;9594;p9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9" name="Google Shape;9599;p9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0" name="Google Shape;9600;p90"/>
          <p:cNvGrpSpPr/>
          <p:nvPr/>
        </p:nvGrpSpPr>
        <p:grpSpPr>
          <a:xfrm>
            <a:off x="7970318" y="2266502"/>
            <a:ext cx="351940" cy="349163"/>
            <a:chOff x="3133425" y="3955025"/>
            <a:chExt cx="297750" cy="295400"/>
          </a:xfrm>
        </p:grpSpPr>
        <p:sp>
          <p:nvSpPr>
            <p:cNvPr id="9601" name="Google Shape;9601;p9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90"/>
          <p:cNvGrpSpPr/>
          <p:nvPr/>
        </p:nvGrpSpPr>
        <p:grpSpPr>
          <a:xfrm>
            <a:off x="6650491" y="2730090"/>
            <a:ext cx="350079" cy="351320"/>
            <a:chOff x="4991425" y="3234750"/>
            <a:chExt cx="296175" cy="297225"/>
          </a:xfrm>
        </p:grpSpPr>
        <p:sp>
          <p:nvSpPr>
            <p:cNvPr id="9605" name="Google Shape;9605;p9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0"/>
          <p:cNvGrpSpPr/>
          <p:nvPr/>
        </p:nvGrpSpPr>
        <p:grpSpPr>
          <a:xfrm>
            <a:off x="6650491" y="3199653"/>
            <a:ext cx="350079" cy="308177"/>
            <a:chOff x="4991425" y="3617150"/>
            <a:chExt cx="296175" cy="260725"/>
          </a:xfrm>
        </p:grpSpPr>
        <p:sp>
          <p:nvSpPr>
            <p:cNvPr id="9612" name="Google Shape;9612;p9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0"/>
          <p:cNvGrpSpPr/>
          <p:nvPr/>
        </p:nvGrpSpPr>
        <p:grpSpPr>
          <a:xfrm>
            <a:off x="6727764" y="3655244"/>
            <a:ext cx="195532" cy="349163"/>
            <a:chOff x="5056800" y="3962900"/>
            <a:chExt cx="165425" cy="295400"/>
          </a:xfrm>
        </p:grpSpPr>
        <p:sp>
          <p:nvSpPr>
            <p:cNvPr id="9620" name="Google Shape;9620;p9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0"/>
          <p:cNvGrpSpPr/>
          <p:nvPr/>
        </p:nvGrpSpPr>
        <p:grpSpPr>
          <a:xfrm>
            <a:off x="7979062" y="3655260"/>
            <a:ext cx="350995" cy="349133"/>
            <a:chOff x="6168925" y="3936925"/>
            <a:chExt cx="296950" cy="295375"/>
          </a:xfrm>
        </p:grpSpPr>
        <p:sp>
          <p:nvSpPr>
            <p:cNvPr id="9624" name="Google Shape;9624;p9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90"/>
          <p:cNvGrpSpPr/>
          <p:nvPr/>
        </p:nvGrpSpPr>
        <p:grpSpPr>
          <a:xfrm>
            <a:off x="6192781" y="1372332"/>
            <a:ext cx="348188" cy="349133"/>
            <a:chOff x="1674750" y="3254050"/>
            <a:chExt cx="294575" cy="295375"/>
          </a:xfrm>
        </p:grpSpPr>
        <p:sp>
          <p:nvSpPr>
            <p:cNvPr id="9631" name="Google Shape;9631;p9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0"/>
          <p:cNvGrpSpPr/>
          <p:nvPr/>
        </p:nvGrpSpPr>
        <p:grpSpPr>
          <a:xfrm>
            <a:off x="6207177" y="1820035"/>
            <a:ext cx="319347" cy="349133"/>
            <a:chOff x="1687350" y="3618725"/>
            <a:chExt cx="270175" cy="295375"/>
          </a:xfrm>
        </p:grpSpPr>
        <p:sp>
          <p:nvSpPr>
            <p:cNvPr id="9635" name="Google Shape;9635;p9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0"/>
          <p:cNvGrpSpPr/>
          <p:nvPr/>
        </p:nvGrpSpPr>
        <p:grpSpPr>
          <a:xfrm>
            <a:off x="6190880" y="2266516"/>
            <a:ext cx="351940" cy="349133"/>
            <a:chOff x="1672375" y="3982600"/>
            <a:chExt cx="297750" cy="295375"/>
          </a:xfrm>
        </p:grpSpPr>
        <p:sp>
          <p:nvSpPr>
            <p:cNvPr id="9639" name="Google Shape;9639;p9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4882872" y="2730711"/>
            <a:ext cx="350079" cy="350079"/>
            <a:chOff x="3497300" y="3227275"/>
            <a:chExt cx="296175" cy="296175"/>
          </a:xfrm>
        </p:grpSpPr>
        <p:sp>
          <p:nvSpPr>
            <p:cNvPr id="9643" name="Google Shape;9643;p9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90"/>
          <p:cNvGrpSpPr/>
          <p:nvPr/>
        </p:nvGrpSpPr>
        <p:grpSpPr>
          <a:xfrm>
            <a:off x="4883345" y="3180106"/>
            <a:ext cx="349133" cy="347272"/>
            <a:chOff x="3497300" y="3591950"/>
            <a:chExt cx="295375" cy="293800"/>
          </a:xfrm>
        </p:grpSpPr>
        <p:sp>
          <p:nvSpPr>
            <p:cNvPr id="9652" name="Google Shape;9652;p9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0"/>
          <p:cNvGrpSpPr/>
          <p:nvPr/>
        </p:nvGrpSpPr>
        <p:grpSpPr>
          <a:xfrm>
            <a:off x="4883345" y="3655244"/>
            <a:ext cx="349133" cy="349163"/>
            <a:chOff x="3497300" y="3955025"/>
            <a:chExt cx="295375" cy="295400"/>
          </a:xfrm>
        </p:grpSpPr>
        <p:sp>
          <p:nvSpPr>
            <p:cNvPr id="9661" name="Google Shape;9661;p9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90"/>
          <p:cNvGrpSpPr/>
          <p:nvPr/>
        </p:nvGrpSpPr>
        <p:grpSpPr>
          <a:xfrm>
            <a:off x="7107917" y="2731435"/>
            <a:ext cx="327739" cy="348631"/>
            <a:chOff x="5364750" y="3235150"/>
            <a:chExt cx="277275" cy="294950"/>
          </a:xfrm>
        </p:grpSpPr>
        <p:sp>
          <p:nvSpPr>
            <p:cNvPr id="9665" name="Google Shape;9665;p9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90"/>
          <p:cNvGrpSpPr/>
          <p:nvPr/>
        </p:nvGrpSpPr>
        <p:grpSpPr>
          <a:xfrm>
            <a:off x="7096274" y="3177771"/>
            <a:ext cx="351024" cy="351941"/>
            <a:chOff x="5355300" y="3598250"/>
            <a:chExt cx="296975" cy="297750"/>
          </a:xfrm>
        </p:grpSpPr>
        <p:sp>
          <p:nvSpPr>
            <p:cNvPr id="9674" name="Google Shape;9674;p9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0"/>
          <p:cNvGrpSpPr/>
          <p:nvPr/>
        </p:nvGrpSpPr>
        <p:grpSpPr>
          <a:xfrm>
            <a:off x="7100470" y="3716693"/>
            <a:ext cx="342632" cy="226264"/>
            <a:chOff x="5358450" y="4015675"/>
            <a:chExt cx="289875" cy="191425"/>
          </a:xfrm>
        </p:grpSpPr>
        <p:sp>
          <p:nvSpPr>
            <p:cNvPr id="9683" name="Google Shape;9683;p9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0"/>
          <p:cNvGrpSpPr/>
          <p:nvPr/>
        </p:nvGrpSpPr>
        <p:grpSpPr>
          <a:xfrm>
            <a:off x="6226953" y="4099224"/>
            <a:ext cx="351024" cy="325464"/>
            <a:chOff x="6543825" y="3202075"/>
            <a:chExt cx="296975" cy="275350"/>
          </a:xfrm>
        </p:grpSpPr>
        <p:sp>
          <p:nvSpPr>
            <p:cNvPr id="9688" name="Google Shape;9688;p9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0"/>
          <p:cNvGrpSpPr/>
          <p:nvPr/>
        </p:nvGrpSpPr>
        <p:grpSpPr>
          <a:xfrm>
            <a:off x="6633934" y="1378972"/>
            <a:ext cx="350079" cy="350079"/>
            <a:chOff x="2037825" y="3254050"/>
            <a:chExt cx="296175" cy="296175"/>
          </a:xfrm>
        </p:grpSpPr>
        <p:sp>
          <p:nvSpPr>
            <p:cNvPr id="9696" name="Google Shape;9696;p9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0"/>
          <p:cNvGrpSpPr/>
          <p:nvPr/>
        </p:nvGrpSpPr>
        <p:grpSpPr>
          <a:xfrm>
            <a:off x="6632072" y="1820139"/>
            <a:ext cx="353802" cy="348926"/>
            <a:chOff x="2034675" y="3617925"/>
            <a:chExt cx="299325" cy="295200"/>
          </a:xfrm>
        </p:grpSpPr>
        <p:sp>
          <p:nvSpPr>
            <p:cNvPr id="9703" name="Google Shape;9703;p9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0"/>
          <p:cNvGrpSpPr/>
          <p:nvPr/>
        </p:nvGrpSpPr>
        <p:grpSpPr>
          <a:xfrm>
            <a:off x="6633934" y="2266516"/>
            <a:ext cx="350079" cy="349133"/>
            <a:chOff x="2037825" y="3981825"/>
            <a:chExt cx="296175" cy="295375"/>
          </a:xfrm>
        </p:grpSpPr>
        <p:sp>
          <p:nvSpPr>
            <p:cNvPr id="9709" name="Google Shape;9709;p9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90"/>
          <p:cNvGrpSpPr/>
          <p:nvPr/>
        </p:nvGrpSpPr>
        <p:grpSpPr>
          <a:xfrm>
            <a:off x="5318952" y="2762832"/>
            <a:ext cx="350079" cy="285837"/>
            <a:chOff x="3860400" y="3254050"/>
            <a:chExt cx="296175" cy="241825"/>
          </a:xfrm>
        </p:grpSpPr>
        <p:sp>
          <p:nvSpPr>
            <p:cNvPr id="9713" name="Google Shape;9713;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90"/>
          <p:cNvGrpSpPr/>
          <p:nvPr/>
        </p:nvGrpSpPr>
        <p:grpSpPr>
          <a:xfrm>
            <a:off x="5318479" y="3178702"/>
            <a:ext cx="351024" cy="350079"/>
            <a:chOff x="3859600" y="3591950"/>
            <a:chExt cx="296975" cy="296175"/>
          </a:xfrm>
        </p:grpSpPr>
        <p:sp>
          <p:nvSpPr>
            <p:cNvPr id="9721" name="Google Shape;9721;p9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0"/>
          <p:cNvGrpSpPr/>
          <p:nvPr/>
        </p:nvGrpSpPr>
        <p:grpSpPr>
          <a:xfrm>
            <a:off x="5318952" y="3654786"/>
            <a:ext cx="350079" cy="350079"/>
            <a:chOff x="3860400" y="3955025"/>
            <a:chExt cx="296175" cy="296175"/>
          </a:xfrm>
        </p:grpSpPr>
        <p:sp>
          <p:nvSpPr>
            <p:cNvPr id="9725" name="Google Shape;9725;p9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90"/>
          <p:cNvGrpSpPr/>
          <p:nvPr/>
        </p:nvGrpSpPr>
        <p:grpSpPr>
          <a:xfrm>
            <a:off x="7534167" y="2731184"/>
            <a:ext cx="355664" cy="349133"/>
            <a:chOff x="5716825" y="3235950"/>
            <a:chExt cx="300900" cy="295375"/>
          </a:xfrm>
        </p:grpSpPr>
        <p:sp>
          <p:nvSpPr>
            <p:cNvPr id="9731" name="Google Shape;9731;p9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90"/>
          <p:cNvGrpSpPr/>
          <p:nvPr/>
        </p:nvGrpSpPr>
        <p:grpSpPr>
          <a:xfrm>
            <a:off x="7547199" y="3189872"/>
            <a:ext cx="329601" cy="327739"/>
            <a:chOff x="5727850" y="3609275"/>
            <a:chExt cx="278850" cy="277275"/>
          </a:xfrm>
        </p:grpSpPr>
        <p:sp>
          <p:nvSpPr>
            <p:cNvPr id="9736" name="Google Shape;9736;p9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7558383" y="3655259"/>
            <a:ext cx="307231" cy="349133"/>
            <a:chOff x="5736525" y="3963700"/>
            <a:chExt cx="259925" cy="295375"/>
          </a:xfrm>
        </p:grpSpPr>
        <p:sp>
          <p:nvSpPr>
            <p:cNvPr id="9742" name="Google Shape;9742;p9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90"/>
          <p:cNvGrpSpPr/>
          <p:nvPr/>
        </p:nvGrpSpPr>
        <p:grpSpPr>
          <a:xfrm>
            <a:off x="6649963" y="4104585"/>
            <a:ext cx="351024" cy="350079"/>
            <a:chOff x="6553275" y="3604550"/>
            <a:chExt cx="296975" cy="296175"/>
          </a:xfrm>
        </p:grpSpPr>
        <p:sp>
          <p:nvSpPr>
            <p:cNvPr id="9750" name="Google Shape;9750;p9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6" name="Google Shape;9756;p9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757" name="Google Shape;9757;p9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1"/>
        <p:cNvGrpSpPr/>
        <p:nvPr/>
      </p:nvGrpSpPr>
      <p:grpSpPr>
        <a:xfrm>
          <a:off x="0" y="0"/>
          <a:ext cx="0" cy="0"/>
          <a:chOff x="0" y="0"/>
          <a:chExt cx="0" cy="0"/>
        </a:xfrm>
      </p:grpSpPr>
      <p:grpSp>
        <p:nvGrpSpPr>
          <p:cNvPr id="9762" name="Google Shape;9762;p91"/>
          <p:cNvGrpSpPr/>
          <p:nvPr/>
        </p:nvGrpSpPr>
        <p:grpSpPr>
          <a:xfrm>
            <a:off x="877057" y="1380546"/>
            <a:ext cx="294401" cy="353645"/>
            <a:chOff x="-35814600" y="3202075"/>
            <a:chExt cx="242625" cy="291450"/>
          </a:xfrm>
        </p:grpSpPr>
        <p:sp>
          <p:nvSpPr>
            <p:cNvPr id="9763" name="Google Shape;9763;p9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91"/>
          <p:cNvGrpSpPr/>
          <p:nvPr/>
        </p:nvGrpSpPr>
        <p:grpSpPr>
          <a:xfrm>
            <a:off x="847435" y="1821466"/>
            <a:ext cx="353645" cy="353888"/>
            <a:chOff x="-35839800" y="3561025"/>
            <a:chExt cx="291450" cy="291650"/>
          </a:xfrm>
        </p:grpSpPr>
        <p:sp>
          <p:nvSpPr>
            <p:cNvPr id="9771" name="Google Shape;9771;p9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9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91"/>
          <p:cNvGrpSpPr/>
          <p:nvPr/>
        </p:nvGrpSpPr>
        <p:grpSpPr>
          <a:xfrm>
            <a:off x="3084980" y="1380546"/>
            <a:ext cx="353645" cy="353645"/>
            <a:chOff x="-34003850" y="3227275"/>
            <a:chExt cx="291450" cy="291450"/>
          </a:xfrm>
        </p:grpSpPr>
        <p:sp>
          <p:nvSpPr>
            <p:cNvPr id="9780" name="Google Shape;9780;p9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1"/>
          <p:cNvGrpSpPr/>
          <p:nvPr/>
        </p:nvGrpSpPr>
        <p:grpSpPr>
          <a:xfrm>
            <a:off x="3084510" y="1821238"/>
            <a:ext cx="354586" cy="354343"/>
            <a:chOff x="-34004625" y="3585850"/>
            <a:chExt cx="292225" cy="292025"/>
          </a:xfrm>
        </p:grpSpPr>
        <p:sp>
          <p:nvSpPr>
            <p:cNvPr id="9786" name="Google Shape;9786;p9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91"/>
          <p:cNvGrpSpPr/>
          <p:nvPr/>
        </p:nvGrpSpPr>
        <p:grpSpPr>
          <a:xfrm>
            <a:off x="3084025" y="2256439"/>
            <a:ext cx="355557" cy="354616"/>
            <a:chOff x="-34005425" y="3945575"/>
            <a:chExt cx="293025" cy="292250"/>
          </a:xfrm>
        </p:grpSpPr>
        <p:sp>
          <p:nvSpPr>
            <p:cNvPr id="9792" name="Google Shape;9792;p9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1"/>
          <p:cNvGrpSpPr/>
          <p:nvPr/>
        </p:nvGrpSpPr>
        <p:grpSpPr>
          <a:xfrm>
            <a:off x="1731124" y="2729615"/>
            <a:ext cx="358408" cy="355557"/>
            <a:chOff x="-32174975" y="3192625"/>
            <a:chExt cx="295375" cy="293025"/>
          </a:xfrm>
        </p:grpSpPr>
        <p:sp>
          <p:nvSpPr>
            <p:cNvPr id="9796" name="Google Shape;9796;p9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9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2" name="Google Shape;9802;p91"/>
          <p:cNvGrpSpPr/>
          <p:nvPr/>
        </p:nvGrpSpPr>
        <p:grpSpPr>
          <a:xfrm>
            <a:off x="3970274" y="2730570"/>
            <a:ext cx="354586" cy="353645"/>
            <a:chOff x="-30345325" y="3184750"/>
            <a:chExt cx="292225" cy="291450"/>
          </a:xfrm>
        </p:grpSpPr>
        <p:sp>
          <p:nvSpPr>
            <p:cNvPr id="9803" name="Google Shape;9803;p9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1"/>
          <p:cNvGrpSpPr/>
          <p:nvPr/>
        </p:nvGrpSpPr>
        <p:grpSpPr>
          <a:xfrm>
            <a:off x="1295026" y="1380546"/>
            <a:ext cx="353645" cy="353645"/>
            <a:chOff x="-35481425" y="3202075"/>
            <a:chExt cx="291450" cy="291450"/>
          </a:xfrm>
        </p:grpSpPr>
        <p:sp>
          <p:nvSpPr>
            <p:cNvPr id="9809" name="Google Shape;9809;p9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91"/>
          <p:cNvGrpSpPr/>
          <p:nvPr/>
        </p:nvGrpSpPr>
        <p:grpSpPr>
          <a:xfrm>
            <a:off x="1294556" y="1822072"/>
            <a:ext cx="354586" cy="352675"/>
            <a:chOff x="-35482200" y="3561225"/>
            <a:chExt cx="292225" cy="290650"/>
          </a:xfrm>
        </p:grpSpPr>
        <p:sp>
          <p:nvSpPr>
            <p:cNvPr id="9817" name="Google Shape;9817;p9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91"/>
          <p:cNvGrpSpPr/>
          <p:nvPr/>
        </p:nvGrpSpPr>
        <p:grpSpPr>
          <a:xfrm>
            <a:off x="1295026" y="2256940"/>
            <a:ext cx="353645" cy="353615"/>
            <a:chOff x="-35481425" y="3919600"/>
            <a:chExt cx="291450" cy="291425"/>
          </a:xfrm>
        </p:grpSpPr>
        <p:sp>
          <p:nvSpPr>
            <p:cNvPr id="9821" name="Google Shape;9821;p9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1"/>
          <p:cNvGrpSpPr/>
          <p:nvPr/>
        </p:nvGrpSpPr>
        <p:grpSpPr>
          <a:xfrm>
            <a:off x="3530661" y="1381031"/>
            <a:ext cx="357468" cy="352675"/>
            <a:chOff x="-33645475" y="3228075"/>
            <a:chExt cx="294600" cy="290650"/>
          </a:xfrm>
        </p:grpSpPr>
        <p:sp>
          <p:nvSpPr>
            <p:cNvPr id="9830" name="Google Shape;9830;p9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1"/>
          <p:cNvGrpSpPr/>
          <p:nvPr/>
        </p:nvGrpSpPr>
        <p:grpSpPr>
          <a:xfrm>
            <a:off x="3531631" y="1821116"/>
            <a:ext cx="355526" cy="354586"/>
            <a:chOff x="-33646250" y="3586425"/>
            <a:chExt cx="293000" cy="292225"/>
          </a:xfrm>
        </p:grpSpPr>
        <p:sp>
          <p:nvSpPr>
            <p:cNvPr id="9838" name="Google Shape;9838;p9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1"/>
          <p:cNvGrpSpPr/>
          <p:nvPr/>
        </p:nvGrpSpPr>
        <p:grpSpPr>
          <a:xfrm>
            <a:off x="3532101" y="2255969"/>
            <a:ext cx="354586" cy="355557"/>
            <a:chOff x="-33645475" y="3944800"/>
            <a:chExt cx="292225" cy="293025"/>
          </a:xfrm>
        </p:grpSpPr>
        <p:sp>
          <p:nvSpPr>
            <p:cNvPr id="9841" name="Google Shape;9841;p9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91"/>
          <p:cNvGrpSpPr/>
          <p:nvPr/>
        </p:nvGrpSpPr>
        <p:grpSpPr>
          <a:xfrm>
            <a:off x="2185320" y="2729706"/>
            <a:ext cx="352675" cy="355375"/>
            <a:chOff x="-31809525" y="3192625"/>
            <a:chExt cx="290650" cy="292875"/>
          </a:xfrm>
        </p:grpSpPr>
        <p:sp>
          <p:nvSpPr>
            <p:cNvPr id="9852" name="Google Shape;9852;p9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1"/>
          <p:cNvGrpSpPr/>
          <p:nvPr/>
        </p:nvGrpSpPr>
        <p:grpSpPr>
          <a:xfrm>
            <a:off x="2184835" y="3200258"/>
            <a:ext cx="353645" cy="355557"/>
            <a:chOff x="-31811100" y="3550975"/>
            <a:chExt cx="291450" cy="293025"/>
          </a:xfrm>
        </p:grpSpPr>
        <p:sp>
          <p:nvSpPr>
            <p:cNvPr id="9857" name="Google Shape;9857;p9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91"/>
          <p:cNvGrpSpPr/>
          <p:nvPr/>
        </p:nvGrpSpPr>
        <p:grpSpPr>
          <a:xfrm>
            <a:off x="2178631" y="3664562"/>
            <a:ext cx="366052" cy="356831"/>
            <a:chOff x="-31817400" y="3910025"/>
            <a:chExt cx="301675" cy="294075"/>
          </a:xfrm>
        </p:grpSpPr>
        <p:sp>
          <p:nvSpPr>
            <p:cNvPr id="9865" name="Google Shape;9865;p9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91"/>
          <p:cNvGrpSpPr/>
          <p:nvPr/>
        </p:nvGrpSpPr>
        <p:grpSpPr>
          <a:xfrm>
            <a:off x="3970259" y="3200743"/>
            <a:ext cx="354616" cy="354586"/>
            <a:chOff x="-30354000" y="3569100"/>
            <a:chExt cx="292250" cy="292225"/>
          </a:xfrm>
        </p:grpSpPr>
        <p:sp>
          <p:nvSpPr>
            <p:cNvPr id="9869" name="Google Shape;9869;p9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91"/>
          <p:cNvGrpSpPr/>
          <p:nvPr/>
        </p:nvGrpSpPr>
        <p:grpSpPr>
          <a:xfrm>
            <a:off x="1748837" y="1380546"/>
            <a:ext cx="342148" cy="353645"/>
            <a:chOff x="-35118325" y="3202075"/>
            <a:chExt cx="281975" cy="291450"/>
          </a:xfrm>
        </p:grpSpPr>
        <p:sp>
          <p:nvSpPr>
            <p:cNvPr id="9876" name="Google Shape;9876;p9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91"/>
          <p:cNvGrpSpPr/>
          <p:nvPr/>
        </p:nvGrpSpPr>
        <p:grpSpPr>
          <a:xfrm>
            <a:off x="1742618" y="1821799"/>
            <a:ext cx="354586" cy="353221"/>
            <a:chOff x="-35123050" y="3561225"/>
            <a:chExt cx="292225" cy="291100"/>
          </a:xfrm>
        </p:grpSpPr>
        <p:sp>
          <p:nvSpPr>
            <p:cNvPr id="9881" name="Google Shape;9881;p9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91"/>
          <p:cNvGrpSpPr/>
          <p:nvPr/>
        </p:nvGrpSpPr>
        <p:grpSpPr>
          <a:xfrm>
            <a:off x="1784677" y="2256940"/>
            <a:ext cx="270467" cy="353615"/>
            <a:chOff x="-35089175" y="3919600"/>
            <a:chExt cx="222900" cy="291425"/>
          </a:xfrm>
        </p:grpSpPr>
        <p:sp>
          <p:nvSpPr>
            <p:cNvPr id="9884" name="Google Shape;9884;p9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91"/>
          <p:cNvGrpSpPr/>
          <p:nvPr/>
        </p:nvGrpSpPr>
        <p:grpSpPr>
          <a:xfrm>
            <a:off x="3981673" y="1380303"/>
            <a:ext cx="336445" cy="354131"/>
            <a:chOff x="-33277650" y="3226875"/>
            <a:chExt cx="277275" cy="291850"/>
          </a:xfrm>
        </p:grpSpPr>
        <p:sp>
          <p:nvSpPr>
            <p:cNvPr id="9887" name="Google Shape;9887;p9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91"/>
          <p:cNvGrpSpPr/>
          <p:nvPr/>
        </p:nvGrpSpPr>
        <p:grpSpPr>
          <a:xfrm>
            <a:off x="3973073" y="1821587"/>
            <a:ext cx="353645" cy="353645"/>
            <a:chOff x="-33286325" y="3586425"/>
            <a:chExt cx="291450" cy="291450"/>
          </a:xfrm>
        </p:grpSpPr>
        <p:sp>
          <p:nvSpPr>
            <p:cNvPr id="9895" name="Google Shape;9895;p9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91"/>
          <p:cNvGrpSpPr/>
          <p:nvPr/>
        </p:nvGrpSpPr>
        <p:grpSpPr>
          <a:xfrm>
            <a:off x="3973073" y="2255969"/>
            <a:ext cx="353645" cy="355557"/>
            <a:chOff x="-33286325" y="3944800"/>
            <a:chExt cx="291450" cy="293025"/>
          </a:xfrm>
        </p:grpSpPr>
        <p:sp>
          <p:nvSpPr>
            <p:cNvPr id="9901" name="Google Shape;9901;p9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91"/>
          <p:cNvGrpSpPr/>
          <p:nvPr/>
        </p:nvGrpSpPr>
        <p:grpSpPr>
          <a:xfrm>
            <a:off x="2631470" y="2729129"/>
            <a:ext cx="353645" cy="356527"/>
            <a:chOff x="-31452725" y="3191825"/>
            <a:chExt cx="291450" cy="293825"/>
          </a:xfrm>
        </p:grpSpPr>
        <p:sp>
          <p:nvSpPr>
            <p:cNvPr id="9906" name="Google Shape;9906;p9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1"/>
          <p:cNvGrpSpPr/>
          <p:nvPr/>
        </p:nvGrpSpPr>
        <p:grpSpPr>
          <a:xfrm>
            <a:off x="2631000" y="3200744"/>
            <a:ext cx="354586" cy="354586"/>
            <a:chOff x="-31452725" y="3551775"/>
            <a:chExt cx="292225" cy="292225"/>
          </a:xfrm>
        </p:grpSpPr>
        <p:sp>
          <p:nvSpPr>
            <p:cNvPr id="9911" name="Google Shape;9911;p9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91"/>
          <p:cNvGrpSpPr/>
          <p:nvPr/>
        </p:nvGrpSpPr>
        <p:grpSpPr>
          <a:xfrm>
            <a:off x="2629559" y="3664729"/>
            <a:ext cx="357468" cy="356497"/>
            <a:chOff x="-31455100" y="3909350"/>
            <a:chExt cx="294600" cy="293800"/>
          </a:xfrm>
        </p:grpSpPr>
        <p:sp>
          <p:nvSpPr>
            <p:cNvPr id="9916" name="Google Shape;9916;p9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91"/>
          <p:cNvGrpSpPr/>
          <p:nvPr/>
        </p:nvGrpSpPr>
        <p:grpSpPr>
          <a:xfrm>
            <a:off x="3970744" y="3665684"/>
            <a:ext cx="353645" cy="354586"/>
            <a:chOff x="-30345325" y="3918800"/>
            <a:chExt cx="291450" cy="292225"/>
          </a:xfrm>
        </p:grpSpPr>
        <p:sp>
          <p:nvSpPr>
            <p:cNvPr id="9919" name="Google Shape;9919;p9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91"/>
          <p:cNvGrpSpPr/>
          <p:nvPr/>
        </p:nvGrpSpPr>
        <p:grpSpPr>
          <a:xfrm>
            <a:off x="2200736" y="1380546"/>
            <a:ext cx="332593" cy="353645"/>
            <a:chOff x="-34755225" y="3202075"/>
            <a:chExt cx="274100" cy="291450"/>
          </a:xfrm>
        </p:grpSpPr>
        <p:sp>
          <p:nvSpPr>
            <p:cNvPr id="9925" name="Google Shape;9925;p9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91"/>
          <p:cNvGrpSpPr/>
          <p:nvPr/>
        </p:nvGrpSpPr>
        <p:grpSpPr>
          <a:xfrm>
            <a:off x="2190209" y="1821587"/>
            <a:ext cx="353645" cy="353645"/>
            <a:chOff x="-34763900" y="3561225"/>
            <a:chExt cx="291450" cy="291450"/>
          </a:xfrm>
        </p:grpSpPr>
        <p:sp>
          <p:nvSpPr>
            <p:cNvPr id="9933" name="Google Shape;9933;p9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7" name="Google Shape;9937;p91"/>
          <p:cNvGrpSpPr/>
          <p:nvPr/>
        </p:nvGrpSpPr>
        <p:grpSpPr>
          <a:xfrm>
            <a:off x="845106" y="2730099"/>
            <a:ext cx="354586" cy="354586"/>
            <a:chOff x="-32927950" y="3227275"/>
            <a:chExt cx="292225" cy="292225"/>
          </a:xfrm>
        </p:grpSpPr>
        <p:sp>
          <p:nvSpPr>
            <p:cNvPr id="9938" name="Google Shape;9938;p9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3" name="Google Shape;9943;p91"/>
          <p:cNvGrpSpPr/>
          <p:nvPr/>
        </p:nvGrpSpPr>
        <p:grpSpPr>
          <a:xfrm>
            <a:off x="844621" y="3201213"/>
            <a:ext cx="355557" cy="353645"/>
            <a:chOff x="-32927950" y="3586425"/>
            <a:chExt cx="293025" cy="291450"/>
          </a:xfrm>
        </p:grpSpPr>
        <p:sp>
          <p:nvSpPr>
            <p:cNvPr id="9944" name="Google Shape;9944;p9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1"/>
          <p:cNvGrpSpPr/>
          <p:nvPr/>
        </p:nvGrpSpPr>
        <p:grpSpPr>
          <a:xfrm>
            <a:off x="845106" y="3665198"/>
            <a:ext cx="354586" cy="355557"/>
            <a:chOff x="-32927950" y="3944800"/>
            <a:chExt cx="292225" cy="293025"/>
          </a:xfrm>
        </p:grpSpPr>
        <p:sp>
          <p:nvSpPr>
            <p:cNvPr id="9950" name="Google Shape;9950;p9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1"/>
          <p:cNvGrpSpPr/>
          <p:nvPr/>
        </p:nvGrpSpPr>
        <p:grpSpPr>
          <a:xfrm>
            <a:off x="3073898" y="2730449"/>
            <a:ext cx="354586" cy="353888"/>
            <a:chOff x="-31094350" y="3194000"/>
            <a:chExt cx="292225" cy="291650"/>
          </a:xfrm>
        </p:grpSpPr>
        <p:sp>
          <p:nvSpPr>
            <p:cNvPr id="9960" name="Google Shape;9960;p9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91"/>
          <p:cNvGrpSpPr/>
          <p:nvPr/>
        </p:nvGrpSpPr>
        <p:grpSpPr>
          <a:xfrm>
            <a:off x="3074368" y="3200941"/>
            <a:ext cx="353645" cy="354191"/>
            <a:chOff x="-31093575" y="3552550"/>
            <a:chExt cx="291450" cy="291900"/>
          </a:xfrm>
        </p:grpSpPr>
        <p:sp>
          <p:nvSpPr>
            <p:cNvPr id="9969" name="Google Shape;9969;p9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1"/>
          <p:cNvGrpSpPr/>
          <p:nvPr/>
        </p:nvGrpSpPr>
        <p:grpSpPr>
          <a:xfrm>
            <a:off x="3074368" y="3666169"/>
            <a:ext cx="353645" cy="353615"/>
            <a:chOff x="-31093575" y="3911725"/>
            <a:chExt cx="291450" cy="291425"/>
          </a:xfrm>
        </p:grpSpPr>
        <p:sp>
          <p:nvSpPr>
            <p:cNvPr id="9974" name="Google Shape;9974;p9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91"/>
          <p:cNvGrpSpPr/>
          <p:nvPr/>
        </p:nvGrpSpPr>
        <p:grpSpPr>
          <a:xfrm>
            <a:off x="2183798" y="4123136"/>
            <a:ext cx="356497" cy="354586"/>
            <a:chOff x="-29946000" y="3183175"/>
            <a:chExt cx="293800" cy="292225"/>
          </a:xfrm>
        </p:grpSpPr>
        <p:sp>
          <p:nvSpPr>
            <p:cNvPr id="9977" name="Google Shape;9977;p9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9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91"/>
          <p:cNvGrpSpPr/>
          <p:nvPr/>
        </p:nvGrpSpPr>
        <p:grpSpPr>
          <a:xfrm>
            <a:off x="2628330" y="1380289"/>
            <a:ext cx="358408" cy="354161"/>
            <a:chOff x="-34408675" y="3202075"/>
            <a:chExt cx="295375" cy="291875"/>
          </a:xfrm>
        </p:grpSpPr>
        <p:sp>
          <p:nvSpPr>
            <p:cNvPr id="9984" name="Google Shape;9984;p9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91"/>
          <p:cNvGrpSpPr/>
          <p:nvPr/>
        </p:nvGrpSpPr>
        <p:grpSpPr>
          <a:xfrm>
            <a:off x="2630241" y="1820283"/>
            <a:ext cx="354586" cy="356254"/>
            <a:chOff x="-34405525" y="3558075"/>
            <a:chExt cx="292225" cy="293600"/>
          </a:xfrm>
        </p:grpSpPr>
        <p:sp>
          <p:nvSpPr>
            <p:cNvPr id="9989" name="Google Shape;9989;p9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91"/>
          <p:cNvGrpSpPr/>
          <p:nvPr/>
        </p:nvGrpSpPr>
        <p:grpSpPr>
          <a:xfrm>
            <a:off x="2629755" y="2256940"/>
            <a:ext cx="355557" cy="353615"/>
            <a:chOff x="-34406325" y="3919600"/>
            <a:chExt cx="293025" cy="291425"/>
          </a:xfrm>
        </p:grpSpPr>
        <p:sp>
          <p:nvSpPr>
            <p:cNvPr id="9993" name="Google Shape;9993;p9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1"/>
          <p:cNvGrpSpPr/>
          <p:nvPr/>
        </p:nvGrpSpPr>
        <p:grpSpPr>
          <a:xfrm>
            <a:off x="1293653" y="2736303"/>
            <a:ext cx="353645" cy="342179"/>
            <a:chOff x="-32568800" y="3232000"/>
            <a:chExt cx="291450" cy="282000"/>
          </a:xfrm>
        </p:grpSpPr>
        <p:sp>
          <p:nvSpPr>
            <p:cNvPr id="10001" name="Google Shape;10001;p9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91"/>
          <p:cNvGrpSpPr/>
          <p:nvPr/>
        </p:nvGrpSpPr>
        <p:grpSpPr>
          <a:xfrm>
            <a:off x="1293183" y="3201213"/>
            <a:ext cx="354586" cy="353645"/>
            <a:chOff x="-32569575" y="3586425"/>
            <a:chExt cx="292225" cy="291450"/>
          </a:xfrm>
        </p:grpSpPr>
        <p:sp>
          <p:nvSpPr>
            <p:cNvPr id="10004" name="Google Shape;10004;p9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91"/>
          <p:cNvGrpSpPr/>
          <p:nvPr/>
        </p:nvGrpSpPr>
        <p:grpSpPr>
          <a:xfrm>
            <a:off x="1284098" y="3665805"/>
            <a:ext cx="372756" cy="354343"/>
            <a:chOff x="-32576675" y="3944600"/>
            <a:chExt cx="307200" cy="292025"/>
          </a:xfrm>
        </p:grpSpPr>
        <p:sp>
          <p:nvSpPr>
            <p:cNvPr id="10007" name="Google Shape;10007;p9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91"/>
          <p:cNvGrpSpPr/>
          <p:nvPr/>
        </p:nvGrpSpPr>
        <p:grpSpPr>
          <a:xfrm>
            <a:off x="3529065" y="2730100"/>
            <a:ext cx="354586" cy="354586"/>
            <a:chOff x="-30735200" y="3192625"/>
            <a:chExt cx="292225" cy="292225"/>
          </a:xfrm>
        </p:grpSpPr>
        <p:sp>
          <p:nvSpPr>
            <p:cNvPr id="10010" name="Google Shape;10010;p9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91"/>
          <p:cNvGrpSpPr/>
          <p:nvPr/>
        </p:nvGrpSpPr>
        <p:grpSpPr>
          <a:xfrm>
            <a:off x="3529065" y="3201532"/>
            <a:ext cx="354586" cy="353008"/>
            <a:chOff x="-30735200" y="3552550"/>
            <a:chExt cx="292225" cy="290925"/>
          </a:xfrm>
        </p:grpSpPr>
        <p:sp>
          <p:nvSpPr>
            <p:cNvPr id="10018" name="Google Shape;10018;p9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1"/>
          <p:cNvGrpSpPr/>
          <p:nvPr/>
        </p:nvGrpSpPr>
        <p:grpSpPr>
          <a:xfrm>
            <a:off x="3529065" y="3666154"/>
            <a:ext cx="354586" cy="353645"/>
            <a:chOff x="-30735200" y="3910925"/>
            <a:chExt cx="292225" cy="291450"/>
          </a:xfrm>
        </p:grpSpPr>
        <p:sp>
          <p:nvSpPr>
            <p:cNvPr id="10021" name="Google Shape;10021;p9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3" name="Google Shape;10023;p9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4" name="Google Shape;10024;p91"/>
          <p:cNvGrpSpPr/>
          <p:nvPr/>
        </p:nvGrpSpPr>
        <p:grpSpPr>
          <a:xfrm>
            <a:off x="4882910" y="1379021"/>
            <a:ext cx="358971" cy="359224"/>
            <a:chOff x="-57956275" y="3197925"/>
            <a:chExt cx="319000" cy="319225"/>
          </a:xfrm>
        </p:grpSpPr>
        <p:sp>
          <p:nvSpPr>
            <p:cNvPr id="10025" name="Google Shape;10025;p9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91"/>
          <p:cNvGrpSpPr/>
          <p:nvPr/>
        </p:nvGrpSpPr>
        <p:grpSpPr>
          <a:xfrm>
            <a:off x="4905064" y="1835446"/>
            <a:ext cx="314662" cy="358971"/>
            <a:chOff x="-57940525" y="3590375"/>
            <a:chExt cx="279625" cy="319000"/>
          </a:xfrm>
        </p:grpSpPr>
        <p:sp>
          <p:nvSpPr>
            <p:cNvPr id="10033" name="Google Shape;10033;p9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9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91"/>
          <p:cNvGrpSpPr/>
          <p:nvPr/>
        </p:nvGrpSpPr>
        <p:grpSpPr>
          <a:xfrm>
            <a:off x="4875945" y="2276817"/>
            <a:ext cx="358099" cy="358999"/>
            <a:chOff x="-57959425" y="3982600"/>
            <a:chExt cx="318225" cy="319025"/>
          </a:xfrm>
        </p:grpSpPr>
        <p:sp>
          <p:nvSpPr>
            <p:cNvPr id="10039" name="Google Shape;10039;p9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91"/>
          <p:cNvGrpSpPr/>
          <p:nvPr/>
        </p:nvGrpSpPr>
        <p:grpSpPr>
          <a:xfrm>
            <a:off x="7076112" y="1380146"/>
            <a:ext cx="357226" cy="357226"/>
            <a:chOff x="-55987225" y="3198925"/>
            <a:chExt cx="317450" cy="317450"/>
          </a:xfrm>
        </p:grpSpPr>
        <p:sp>
          <p:nvSpPr>
            <p:cNvPr id="10044" name="Google Shape;10044;p9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91"/>
          <p:cNvGrpSpPr/>
          <p:nvPr/>
        </p:nvGrpSpPr>
        <p:grpSpPr>
          <a:xfrm>
            <a:off x="7076112" y="1836178"/>
            <a:ext cx="357226" cy="357367"/>
            <a:chOff x="-55987225" y="3591025"/>
            <a:chExt cx="317450" cy="317575"/>
          </a:xfrm>
        </p:grpSpPr>
        <p:sp>
          <p:nvSpPr>
            <p:cNvPr id="10049" name="Google Shape;10049;p9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91"/>
          <p:cNvGrpSpPr/>
          <p:nvPr/>
        </p:nvGrpSpPr>
        <p:grpSpPr>
          <a:xfrm>
            <a:off x="7090027" y="2276817"/>
            <a:ext cx="358999" cy="358999"/>
            <a:chOff x="-55988800" y="3982600"/>
            <a:chExt cx="319025" cy="319025"/>
          </a:xfrm>
        </p:grpSpPr>
        <p:sp>
          <p:nvSpPr>
            <p:cNvPr id="10055" name="Google Shape;10055;p9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91"/>
          <p:cNvGrpSpPr/>
          <p:nvPr/>
        </p:nvGrpSpPr>
        <p:grpSpPr>
          <a:xfrm>
            <a:off x="5748546" y="2734774"/>
            <a:ext cx="356326" cy="358971"/>
            <a:chOff x="-54026025" y="3192625"/>
            <a:chExt cx="316650" cy="319000"/>
          </a:xfrm>
        </p:grpSpPr>
        <p:sp>
          <p:nvSpPr>
            <p:cNvPr id="10061" name="Google Shape;10061;p9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91"/>
          <p:cNvGrpSpPr/>
          <p:nvPr/>
        </p:nvGrpSpPr>
        <p:grpSpPr>
          <a:xfrm>
            <a:off x="5768492" y="3205748"/>
            <a:ext cx="316434" cy="358099"/>
            <a:chOff x="-54007925" y="3584850"/>
            <a:chExt cx="281200" cy="318225"/>
          </a:xfrm>
        </p:grpSpPr>
        <p:sp>
          <p:nvSpPr>
            <p:cNvPr id="10070" name="Google Shape;10070;p9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9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9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91"/>
          <p:cNvGrpSpPr/>
          <p:nvPr/>
        </p:nvGrpSpPr>
        <p:grpSpPr>
          <a:xfrm>
            <a:off x="5768492" y="3667633"/>
            <a:ext cx="316434" cy="358914"/>
            <a:chOff x="-54007925" y="3975575"/>
            <a:chExt cx="281200" cy="318950"/>
          </a:xfrm>
        </p:grpSpPr>
        <p:sp>
          <p:nvSpPr>
            <p:cNvPr id="10077" name="Google Shape;10077;p9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1"/>
          <p:cNvGrpSpPr/>
          <p:nvPr/>
        </p:nvGrpSpPr>
        <p:grpSpPr>
          <a:xfrm>
            <a:off x="8003359" y="2752104"/>
            <a:ext cx="274770" cy="358492"/>
            <a:chOff x="-52005775" y="3208025"/>
            <a:chExt cx="244175" cy="318575"/>
          </a:xfrm>
        </p:grpSpPr>
        <p:sp>
          <p:nvSpPr>
            <p:cNvPr id="10082" name="Google Shape;10082;p9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9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91"/>
          <p:cNvGrpSpPr/>
          <p:nvPr/>
        </p:nvGrpSpPr>
        <p:grpSpPr>
          <a:xfrm>
            <a:off x="5309825" y="1380146"/>
            <a:ext cx="358099" cy="358099"/>
            <a:chOff x="-57568775" y="3198925"/>
            <a:chExt cx="318225" cy="318225"/>
          </a:xfrm>
        </p:grpSpPr>
        <p:sp>
          <p:nvSpPr>
            <p:cNvPr id="10094" name="Google Shape;10094;p9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91"/>
          <p:cNvGrpSpPr/>
          <p:nvPr/>
        </p:nvGrpSpPr>
        <p:grpSpPr>
          <a:xfrm>
            <a:off x="5331543" y="1835446"/>
            <a:ext cx="314662" cy="358099"/>
            <a:chOff x="-57549075" y="3590375"/>
            <a:chExt cx="279625" cy="318225"/>
          </a:xfrm>
        </p:grpSpPr>
        <p:sp>
          <p:nvSpPr>
            <p:cNvPr id="10101" name="Google Shape;10101;p9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91"/>
          <p:cNvGrpSpPr/>
          <p:nvPr/>
        </p:nvGrpSpPr>
        <p:grpSpPr>
          <a:xfrm>
            <a:off x="5323740" y="2276817"/>
            <a:ext cx="359871" cy="359871"/>
            <a:chOff x="-57570350" y="3982600"/>
            <a:chExt cx="319800" cy="319800"/>
          </a:xfrm>
        </p:grpSpPr>
        <p:sp>
          <p:nvSpPr>
            <p:cNvPr id="10106" name="Google Shape;10106;p9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91"/>
          <p:cNvGrpSpPr/>
          <p:nvPr/>
        </p:nvGrpSpPr>
        <p:grpSpPr>
          <a:xfrm>
            <a:off x="7538779" y="1379246"/>
            <a:ext cx="314662" cy="358999"/>
            <a:chOff x="-55576850" y="3198125"/>
            <a:chExt cx="279625" cy="319025"/>
          </a:xfrm>
        </p:grpSpPr>
        <p:sp>
          <p:nvSpPr>
            <p:cNvPr id="10111" name="Google Shape;10111;p9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91"/>
          <p:cNvGrpSpPr/>
          <p:nvPr/>
        </p:nvGrpSpPr>
        <p:grpSpPr>
          <a:xfrm>
            <a:off x="7516174" y="1835221"/>
            <a:ext cx="359871" cy="358324"/>
            <a:chOff x="-55596550" y="3590175"/>
            <a:chExt cx="319800" cy="318425"/>
          </a:xfrm>
        </p:grpSpPr>
        <p:sp>
          <p:nvSpPr>
            <p:cNvPr id="10116" name="Google Shape;10116;p9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91"/>
          <p:cNvGrpSpPr/>
          <p:nvPr/>
        </p:nvGrpSpPr>
        <p:grpSpPr>
          <a:xfrm>
            <a:off x="7531412" y="2276564"/>
            <a:ext cx="358999" cy="359252"/>
            <a:chOff x="-55595775" y="3982375"/>
            <a:chExt cx="319025" cy="319250"/>
          </a:xfrm>
        </p:grpSpPr>
        <p:sp>
          <p:nvSpPr>
            <p:cNvPr id="10121" name="Google Shape;10121;p9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9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91"/>
          <p:cNvGrpSpPr/>
          <p:nvPr/>
        </p:nvGrpSpPr>
        <p:grpSpPr>
          <a:xfrm>
            <a:off x="6188595" y="2734774"/>
            <a:ext cx="358999" cy="358099"/>
            <a:chOff x="-53635375" y="3192625"/>
            <a:chExt cx="319025" cy="318225"/>
          </a:xfrm>
        </p:grpSpPr>
        <p:sp>
          <p:nvSpPr>
            <p:cNvPr id="10128" name="Google Shape;10128;p9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91"/>
          <p:cNvGrpSpPr/>
          <p:nvPr/>
        </p:nvGrpSpPr>
        <p:grpSpPr>
          <a:xfrm>
            <a:off x="6210763" y="3205748"/>
            <a:ext cx="314662" cy="358999"/>
            <a:chOff x="-53615675" y="3584850"/>
            <a:chExt cx="279625" cy="319025"/>
          </a:xfrm>
        </p:grpSpPr>
        <p:sp>
          <p:nvSpPr>
            <p:cNvPr id="10132" name="Google Shape;10132;p9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91"/>
          <p:cNvGrpSpPr/>
          <p:nvPr/>
        </p:nvGrpSpPr>
        <p:grpSpPr>
          <a:xfrm>
            <a:off x="6188609" y="3668674"/>
            <a:ext cx="358971" cy="357874"/>
            <a:chOff x="-53634575" y="3976500"/>
            <a:chExt cx="319000" cy="318025"/>
          </a:xfrm>
        </p:grpSpPr>
        <p:sp>
          <p:nvSpPr>
            <p:cNvPr id="10136" name="Google Shape;10136;p9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7983413" y="3211628"/>
            <a:ext cx="314662" cy="358436"/>
            <a:chOff x="-52023900" y="3590075"/>
            <a:chExt cx="279625" cy="318525"/>
          </a:xfrm>
        </p:grpSpPr>
        <p:sp>
          <p:nvSpPr>
            <p:cNvPr id="10145" name="Google Shape;10145;p9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91"/>
          <p:cNvGrpSpPr/>
          <p:nvPr/>
        </p:nvGrpSpPr>
        <p:grpSpPr>
          <a:xfrm>
            <a:off x="5746654" y="1380146"/>
            <a:ext cx="358971" cy="358971"/>
            <a:chOff x="-57173375" y="3198925"/>
            <a:chExt cx="319000" cy="319000"/>
          </a:xfrm>
        </p:grpSpPr>
        <p:sp>
          <p:nvSpPr>
            <p:cNvPr id="10153" name="Google Shape;10153;p9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1"/>
          <p:cNvGrpSpPr/>
          <p:nvPr/>
        </p:nvGrpSpPr>
        <p:grpSpPr>
          <a:xfrm>
            <a:off x="5747541" y="1857587"/>
            <a:ext cx="357198" cy="314690"/>
            <a:chOff x="-57176525" y="3610050"/>
            <a:chExt cx="317425" cy="279650"/>
          </a:xfrm>
        </p:grpSpPr>
        <p:sp>
          <p:nvSpPr>
            <p:cNvPr id="10158" name="Google Shape;10158;p9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91"/>
          <p:cNvGrpSpPr/>
          <p:nvPr/>
        </p:nvGrpSpPr>
        <p:grpSpPr>
          <a:xfrm>
            <a:off x="7957995" y="1380146"/>
            <a:ext cx="358099" cy="356326"/>
            <a:chOff x="-55202750" y="3198925"/>
            <a:chExt cx="318225" cy="316650"/>
          </a:xfrm>
        </p:grpSpPr>
        <p:sp>
          <p:nvSpPr>
            <p:cNvPr id="10164" name="Google Shape;10164;p9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91"/>
          <p:cNvGrpSpPr/>
          <p:nvPr/>
        </p:nvGrpSpPr>
        <p:grpSpPr>
          <a:xfrm>
            <a:off x="7968629" y="1835446"/>
            <a:ext cx="336830" cy="358099"/>
            <a:chOff x="-55194875" y="3590375"/>
            <a:chExt cx="299325" cy="318225"/>
          </a:xfrm>
        </p:grpSpPr>
        <p:sp>
          <p:nvSpPr>
            <p:cNvPr id="10167" name="Google Shape;10167;p9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91"/>
          <p:cNvGrpSpPr/>
          <p:nvPr/>
        </p:nvGrpSpPr>
        <p:grpSpPr>
          <a:xfrm>
            <a:off x="7973247" y="2277717"/>
            <a:ext cx="357198" cy="357198"/>
            <a:chOff x="-55203525" y="3983400"/>
            <a:chExt cx="317425" cy="317425"/>
          </a:xfrm>
        </p:grpSpPr>
        <p:sp>
          <p:nvSpPr>
            <p:cNvPr id="10173" name="Google Shape;10173;p9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9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91"/>
          <p:cNvGrpSpPr/>
          <p:nvPr/>
        </p:nvGrpSpPr>
        <p:grpSpPr>
          <a:xfrm>
            <a:off x="6639727" y="2734774"/>
            <a:ext cx="335930" cy="358971"/>
            <a:chOff x="-53232900" y="3192625"/>
            <a:chExt cx="298525" cy="319000"/>
          </a:xfrm>
        </p:grpSpPr>
        <p:sp>
          <p:nvSpPr>
            <p:cNvPr id="10177" name="Google Shape;10177;p9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9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9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9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91"/>
          <p:cNvGrpSpPr/>
          <p:nvPr/>
        </p:nvGrpSpPr>
        <p:grpSpPr>
          <a:xfrm>
            <a:off x="6629093" y="3205748"/>
            <a:ext cx="357198" cy="356326"/>
            <a:chOff x="-53242350" y="3584850"/>
            <a:chExt cx="317425" cy="316650"/>
          </a:xfrm>
        </p:grpSpPr>
        <p:sp>
          <p:nvSpPr>
            <p:cNvPr id="10186" name="Google Shape;10186;p9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1"/>
          <p:cNvGrpSpPr/>
          <p:nvPr/>
        </p:nvGrpSpPr>
        <p:grpSpPr>
          <a:xfrm>
            <a:off x="6650362" y="3668449"/>
            <a:ext cx="314662" cy="358999"/>
            <a:chOff x="-53224225" y="3976300"/>
            <a:chExt cx="279625" cy="319025"/>
          </a:xfrm>
        </p:grpSpPr>
        <p:sp>
          <p:nvSpPr>
            <p:cNvPr id="10192" name="Google Shape;10192;p9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9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91"/>
          <p:cNvGrpSpPr/>
          <p:nvPr/>
        </p:nvGrpSpPr>
        <p:grpSpPr>
          <a:xfrm>
            <a:off x="7961258" y="3676129"/>
            <a:ext cx="358971" cy="358408"/>
            <a:chOff x="-52043575" y="3983125"/>
            <a:chExt cx="319000" cy="318500"/>
          </a:xfrm>
        </p:grpSpPr>
        <p:sp>
          <p:nvSpPr>
            <p:cNvPr id="10200" name="Google Shape;10200;p9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91"/>
          <p:cNvGrpSpPr/>
          <p:nvPr/>
        </p:nvGrpSpPr>
        <p:grpSpPr>
          <a:xfrm>
            <a:off x="6215199" y="1380146"/>
            <a:ext cx="314662" cy="358971"/>
            <a:chOff x="-56766175" y="3198925"/>
            <a:chExt cx="279625" cy="319000"/>
          </a:xfrm>
        </p:grpSpPr>
        <p:sp>
          <p:nvSpPr>
            <p:cNvPr id="10210" name="Google Shape;10210;p9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9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1"/>
          <p:cNvGrpSpPr/>
          <p:nvPr/>
        </p:nvGrpSpPr>
        <p:grpSpPr>
          <a:xfrm>
            <a:off x="6214313" y="1835446"/>
            <a:ext cx="316434" cy="358099"/>
            <a:chOff x="-56766175" y="3590375"/>
            <a:chExt cx="281200" cy="318225"/>
          </a:xfrm>
        </p:grpSpPr>
        <p:sp>
          <p:nvSpPr>
            <p:cNvPr id="10218" name="Google Shape;10218;p9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91"/>
          <p:cNvGrpSpPr/>
          <p:nvPr/>
        </p:nvGrpSpPr>
        <p:grpSpPr>
          <a:xfrm>
            <a:off x="6251269" y="2276817"/>
            <a:ext cx="272126" cy="358099"/>
            <a:chOff x="-56747275" y="3982600"/>
            <a:chExt cx="241825" cy="318225"/>
          </a:xfrm>
        </p:grpSpPr>
        <p:sp>
          <p:nvSpPr>
            <p:cNvPr id="10223" name="Google Shape;10223;p9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9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9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91"/>
          <p:cNvGrpSpPr/>
          <p:nvPr/>
        </p:nvGrpSpPr>
        <p:grpSpPr>
          <a:xfrm>
            <a:off x="4859020" y="3219055"/>
            <a:ext cx="358999" cy="342991"/>
            <a:chOff x="-54812875" y="3596675"/>
            <a:chExt cx="319025" cy="304800"/>
          </a:xfrm>
        </p:grpSpPr>
        <p:sp>
          <p:nvSpPr>
            <p:cNvPr id="10231" name="Google Shape;10231;p9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8" name="Google Shape;10238;p9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0" name="Google Shape;10240;p91"/>
          <p:cNvGrpSpPr/>
          <p:nvPr/>
        </p:nvGrpSpPr>
        <p:grpSpPr>
          <a:xfrm>
            <a:off x="4881188" y="3675538"/>
            <a:ext cx="314662" cy="358099"/>
            <a:chOff x="-54793175" y="3982600"/>
            <a:chExt cx="279625" cy="318225"/>
          </a:xfrm>
        </p:grpSpPr>
        <p:sp>
          <p:nvSpPr>
            <p:cNvPr id="10241" name="Google Shape;10241;p9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9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91"/>
          <p:cNvGrpSpPr/>
          <p:nvPr/>
        </p:nvGrpSpPr>
        <p:grpSpPr>
          <a:xfrm>
            <a:off x="7092647" y="2734774"/>
            <a:ext cx="314662" cy="358099"/>
            <a:chOff x="-52832000" y="3192625"/>
            <a:chExt cx="279625" cy="318225"/>
          </a:xfrm>
        </p:grpSpPr>
        <p:sp>
          <p:nvSpPr>
            <p:cNvPr id="10249" name="Google Shape;10249;p9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9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9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91"/>
          <p:cNvGrpSpPr/>
          <p:nvPr/>
        </p:nvGrpSpPr>
        <p:grpSpPr>
          <a:xfrm>
            <a:off x="5779179" y="2276142"/>
            <a:ext cx="323524" cy="358774"/>
            <a:chOff x="-57162350" y="3982000"/>
            <a:chExt cx="287500" cy="318825"/>
          </a:xfrm>
        </p:grpSpPr>
        <p:sp>
          <p:nvSpPr>
            <p:cNvPr id="10258" name="Google Shape;10258;p9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9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91"/>
          <p:cNvGrpSpPr/>
          <p:nvPr/>
        </p:nvGrpSpPr>
        <p:grpSpPr>
          <a:xfrm>
            <a:off x="7070492" y="3206648"/>
            <a:ext cx="358971" cy="357198"/>
            <a:chOff x="-52851675" y="3585650"/>
            <a:chExt cx="319000" cy="317425"/>
          </a:xfrm>
        </p:grpSpPr>
        <p:sp>
          <p:nvSpPr>
            <p:cNvPr id="10267" name="Google Shape;10267;p9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91"/>
          <p:cNvGrpSpPr/>
          <p:nvPr/>
        </p:nvGrpSpPr>
        <p:grpSpPr>
          <a:xfrm>
            <a:off x="7092647" y="3668449"/>
            <a:ext cx="314662" cy="358999"/>
            <a:chOff x="-52832000" y="3976300"/>
            <a:chExt cx="279625" cy="319025"/>
          </a:xfrm>
        </p:grpSpPr>
        <p:sp>
          <p:nvSpPr>
            <p:cNvPr id="10274" name="Google Shape;10274;p9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9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9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91"/>
          <p:cNvGrpSpPr/>
          <p:nvPr/>
        </p:nvGrpSpPr>
        <p:grpSpPr>
          <a:xfrm>
            <a:off x="6209853" y="4123097"/>
            <a:ext cx="316434" cy="358099"/>
            <a:chOff x="-51633225" y="3198925"/>
            <a:chExt cx="281200" cy="318225"/>
          </a:xfrm>
        </p:grpSpPr>
        <p:sp>
          <p:nvSpPr>
            <p:cNvPr id="10280" name="Google Shape;10280;p9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9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9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91"/>
          <p:cNvGrpSpPr/>
          <p:nvPr/>
        </p:nvGrpSpPr>
        <p:grpSpPr>
          <a:xfrm>
            <a:off x="6628676" y="1381018"/>
            <a:ext cx="365188" cy="357226"/>
            <a:chOff x="-56396775" y="3199700"/>
            <a:chExt cx="324525" cy="317450"/>
          </a:xfrm>
        </p:grpSpPr>
        <p:sp>
          <p:nvSpPr>
            <p:cNvPr id="10288" name="Google Shape;10288;p9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91"/>
          <p:cNvGrpSpPr/>
          <p:nvPr/>
        </p:nvGrpSpPr>
        <p:grpSpPr>
          <a:xfrm>
            <a:off x="6631771" y="1846953"/>
            <a:ext cx="358999" cy="335958"/>
            <a:chOff x="-56394425" y="3600600"/>
            <a:chExt cx="319025" cy="298550"/>
          </a:xfrm>
        </p:grpSpPr>
        <p:sp>
          <p:nvSpPr>
            <p:cNvPr id="10295" name="Google Shape;10295;p9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9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91"/>
          <p:cNvGrpSpPr/>
          <p:nvPr/>
        </p:nvGrpSpPr>
        <p:grpSpPr>
          <a:xfrm>
            <a:off x="6662538" y="2277717"/>
            <a:ext cx="327068" cy="357198"/>
            <a:chOff x="-56379450" y="3983400"/>
            <a:chExt cx="290650" cy="317425"/>
          </a:xfrm>
        </p:grpSpPr>
        <p:sp>
          <p:nvSpPr>
            <p:cNvPr id="10299" name="Google Shape;10299;p9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9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9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91"/>
          <p:cNvGrpSpPr/>
          <p:nvPr/>
        </p:nvGrpSpPr>
        <p:grpSpPr>
          <a:xfrm>
            <a:off x="5326242" y="2741864"/>
            <a:ext cx="316434" cy="358971"/>
            <a:chOff x="-54401725" y="3198925"/>
            <a:chExt cx="281200" cy="319000"/>
          </a:xfrm>
        </p:grpSpPr>
        <p:sp>
          <p:nvSpPr>
            <p:cNvPr id="10308" name="Google Shape;10308;p9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9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9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9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91"/>
          <p:cNvGrpSpPr/>
          <p:nvPr/>
        </p:nvGrpSpPr>
        <p:grpSpPr>
          <a:xfrm>
            <a:off x="5327128" y="3211965"/>
            <a:ext cx="314662" cy="358099"/>
            <a:chOff x="-54401725" y="3590375"/>
            <a:chExt cx="279625" cy="318225"/>
          </a:xfrm>
        </p:grpSpPr>
        <p:sp>
          <p:nvSpPr>
            <p:cNvPr id="10320" name="Google Shape;10320;p9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9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9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91"/>
          <p:cNvGrpSpPr/>
          <p:nvPr/>
        </p:nvGrpSpPr>
        <p:grpSpPr>
          <a:xfrm>
            <a:off x="5324920" y="3675538"/>
            <a:ext cx="319079" cy="358099"/>
            <a:chOff x="-54403300" y="3982600"/>
            <a:chExt cx="283550" cy="318225"/>
          </a:xfrm>
        </p:grpSpPr>
        <p:sp>
          <p:nvSpPr>
            <p:cNvPr id="10327" name="Google Shape;10327;p9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9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9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91"/>
          <p:cNvGrpSpPr/>
          <p:nvPr/>
        </p:nvGrpSpPr>
        <p:grpSpPr>
          <a:xfrm>
            <a:off x="7512313" y="2736772"/>
            <a:ext cx="356298" cy="356973"/>
            <a:chOff x="-52458650" y="3194400"/>
            <a:chExt cx="316625" cy="317225"/>
          </a:xfrm>
        </p:grpSpPr>
        <p:sp>
          <p:nvSpPr>
            <p:cNvPr id="10333" name="Google Shape;10333;p9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9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9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91"/>
          <p:cNvGrpSpPr/>
          <p:nvPr/>
        </p:nvGrpSpPr>
        <p:grpSpPr>
          <a:xfrm>
            <a:off x="4881188" y="2741864"/>
            <a:ext cx="314662" cy="358971"/>
            <a:chOff x="-54793175" y="3198925"/>
            <a:chExt cx="279625" cy="319000"/>
          </a:xfrm>
        </p:grpSpPr>
        <p:sp>
          <p:nvSpPr>
            <p:cNvPr id="10342" name="Google Shape;10342;p9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9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9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91"/>
          <p:cNvGrpSpPr/>
          <p:nvPr/>
        </p:nvGrpSpPr>
        <p:grpSpPr>
          <a:xfrm>
            <a:off x="7521611" y="3205748"/>
            <a:ext cx="337703" cy="357845"/>
            <a:chOff x="-52450000" y="3584850"/>
            <a:chExt cx="300100" cy="318000"/>
          </a:xfrm>
        </p:grpSpPr>
        <p:sp>
          <p:nvSpPr>
            <p:cNvPr id="10350" name="Google Shape;10350;p9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9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91"/>
          <p:cNvGrpSpPr/>
          <p:nvPr/>
        </p:nvGrpSpPr>
        <p:grpSpPr>
          <a:xfrm>
            <a:off x="7533131" y="3670221"/>
            <a:ext cx="314662" cy="357226"/>
            <a:chOff x="-52440550" y="3977875"/>
            <a:chExt cx="279625" cy="317450"/>
          </a:xfrm>
        </p:grpSpPr>
        <p:sp>
          <p:nvSpPr>
            <p:cNvPr id="10358" name="Google Shape;10358;p9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9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9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9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91"/>
          <p:cNvGrpSpPr/>
          <p:nvPr/>
        </p:nvGrpSpPr>
        <p:grpSpPr>
          <a:xfrm>
            <a:off x="6645066" y="4126427"/>
            <a:ext cx="314662" cy="358999"/>
            <a:chOff x="-51623775" y="3584850"/>
            <a:chExt cx="279625" cy="319025"/>
          </a:xfrm>
        </p:grpSpPr>
        <p:sp>
          <p:nvSpPr>
            <p:cNvPr id="10367" name="Google Shape;10367;p9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9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9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6" name="Google Shape;10376;p9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377" name="Google Shape;10377;p9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1"/>
        <p:cNvGrpSpPr/>
        <p:nvPr/>
      </p:nvGrpSpPr>
      <p:grpSpPr>
        <a:xfrm>
          <a:off x="0" y="0"/>
          <a:ext cx="0" cy="0"/>
          <a:chOff x="0" y="0"/>
          <a:chExt cx="0" cy="0"/>
        </a:xfrm>
      </p:grpSpPr>
      <p:grpSp>
        <p:nvGrpSpPr>
          <p:cNvPr id="10382" name="Google Shape;10382;p92"/>
          <p:cNvGrpSpPr/>
          <p:nvPr/>
        </p:nvGrpSpPr>
        <p:grpSpPr>
          <a:xfrm>
            <a:off x="885675" y="1386849"/>
            <a:ext cx="276003" cy="357300"/>
            <a:chOff x="-50469125" y="3183175"/>
            <a:chExt cx="233150" cy="301825"/>
          </a:xfrm>
        </p:grpSpPr>
        <p:sp>
          <p:nvSpPr>
            <p:cNvPr id="10383" name="Google Shape;10383;p9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9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9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92"/>
          <p:cNvGrpSpPr/>
          <p:nvPr/>
        </p:nvGrpSpPr>
        <p:grpSpPr>
          <a:xfrm>
            <a:off x="845574" y="1822251"/>
            <a:ext cx="356205" cy="355288"/>
            <a:chOff x="-50504575" y="3550975"/>
            <a:chExt cx="300900" cy="300125"/>
          </a:xfrm>
        </p:grpSpPr>
        <p:sp>
          <p:nvSpPr>
            <p:cNvPr id="10387" name="Google Shape;10387;p9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92"/>
          <p:cNvGrpSpPr/>
          <p:nvPr/>
        </p:nvGrpSpPr>
        <p:grpSpPr>
          <a:xfrm>
            <a:off x="845574" y="2260493"/>
            <a:ext cx="356205" cy="354341"/>
            <a:chOff x="-50503000" y="3921175"/>
            <a:chExt cx="300900" cy="299325"/>
          </a:xfrm>
        </p:grpSpPr>
        <p:sp>
          <p:nvSpPr>
            <p:cNvPr id="10392" name="Google Shape;10392;p9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9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92"/>
          <p:cNvGrpSpPr/>
          <p:nvPr/>
        </p:nvGrpSpPr>
        <p:grpSpPr>
          <a:xfrm>
            <a:off x="3049627" y="1406411"/>
            <a:ext cx="355258" cy="356205"/>
            <a:chOff x="-48630025" y="3199700"/>
            <a:chExt cx="300100" cy="300900"/>
          </a:xfrm>
        </p:grpSpPr>
        <p:sp>
          <p:nvSpPr>
            <p:cNvPr id="10398" name="Google Shape;10398;p9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92"/>
          <p:cNvGrpSpPr/>
          <p:nvPr/>
        </p:nvGrpSpPr>
        <p:grpSpPr>
          <a:xfrm>
            <a:off x="3049627" y="1843707"/>
            <a:ext cx="355258" cy="355258"/>
            <a:chOff x="-48630025" y="3569100"/>
            <a:chExt cx="300100" cy="300100"/>
          </a:xfrm>
        </p:grpSpPr>
        <p:sp>
          <p:nvSpPr>
            <p:cNvPr id="10402" name="Google Shape;10402;p9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9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9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9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9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92"/>
          <p:cNvGrpSpPr/>
          <p:nvPr/>
        </p:nvGrpSpPr>
        <p:grpSpPr>
          <a:xfrm>
            <a:off x="3050101" y="2281003"/>
            <a:ext cx="354311" cy="353394"/>
            <a:chOff x="-48629225" y="3938500"/>
            <a:chExt cx="299300" cy="298525"/>
          </a:xfrm>
        </p:grpSpPr>
        <p:sp>
          <p:nvSpPr>
            <p:cNvPr id="10413" name="Google Shape;10413;p9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9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9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92"/>
          <p:cNvGrpSpPr/>
          <p:nvPr/>
        </p:nvGrpSpPr>
        <p:grpSpPr>
          <a:xfrm>
            <a:off x="1785504" y="2752344"/>
            <a:ext cx="311458" cy="354341"/>
            <a:chOff x="-46762575" y="3200500"/>
            <a:chExt cx="263100" cy="299325"/>
          </a:xfrm>
        </p:grpSpPr>
        <p:sp>
          <p:nvSpPr>
            <p:cNvPr id="10418" name="Google Shape;10418;p9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9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9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92"/>
          <p:cNvGrpSpPr/>
          <p:nvPr/>
        </p:nvGrpSpPr>
        <p:grpSpPr>
          <a:xfrm>
            <a:off x="1763589" y="3211066"/>
            <a:ext cx="355288" cy="312375"/>
            <a:chOff x="-46779900" y="3588000"/>
            <a:chExt cx="300125" cy="263875"/>
          </a:xfrm>
        </p:grpSpPr>
        <p:sp>
          <p:nvSpPr>
            <p:cNvPr id="10424" name="Google Shape;10424;p9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9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92"/>
          <p:cNvGrpSpPr/>
          <p:nvPr/>
        </p:nvGrpSpPr>
        <p:grpSpPr>
          <a:xfrm>
            <a:off x="1764062" y="3625988"/>
            <a:ext cx="354341" cy="353394"/>
            <a:chOff x="-46779100" y="3938500"/>
            <a:chExt cx="299325" cy="298525"/>
          </a:xfrm>
        </p:grpSpPr>
        <p:sp>
          <p:nvSpPr>
            <p:cNvPr id="10429" name="Google Shape;10429;p9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92"/>
          <p:cNvGrpSpPr/>
          <p:nvPr/>
        </p:nvGrpSpPr>
        <p:grpSpPr>
          <a:xfrm>
            <a:off x="3971800" y="2758855"/>
            <a:ext cx="355258" cy="355288"/>
            <a:chOff x="-44924250" y="3206000"/>
            <a:chExt cx="300100" cy="300125"/>
          </a:xfrm>
        </p:grpSpPr>
        <p:sp>
          <p:nvSpPr>
            <p:cNvPr id="10432" name="Google Shape;10432;p9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9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9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92"/>
          <p:cNvGrpSpPr/>
          <p:nvPr/>
        </p:nvGrpSpPr>
        <p:grpSpPr>
          <a:xfrm>
            <a:off x="1286286" y="1386849"/>
            <a:ext cx="355258" cy="355258"/>
            <a:chOff x="-50134375" y="3183175"/>
            <a:chExt cx="300100" cy="300100"/>
          </a:xfrm>
        </p:grpSpPr>
        <p:sp>
          <p:nvSpPr>
            <p:cNvPr id="10438" name="Google Shape;10438;p9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9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9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9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92"/>
          <p:cNvGrpSpPr/>
          <p:nvPr/>
        </p:nvGrpSpPr>
        <p:grpSpPr>
          <a:xfrm>
            <a:off x="1286286" y="1822251"/>
            <a:ext cx="355258" cy="355288"/>
            <a:chOff x="-50134375" y="3550975"/>
            <a:chExt cx="300100" cy="300125"/>
          </a:xfrm>
        </p:grpSpPr>
        <p:sp>
          <p:nvSpPr>
            <p:cNvPr id="10449" name="Google Shape;10449;p9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92"/>
          <p:cNvGrpSpPr/>
          <p:nvPr/>
        </p:nvGrpSpPr>
        <p:grpSpPr>
          <a:xfrm>
            <a:off x="1286286" y="2259783"/>
            <a:ext cx="355258" cy="355051"/>
            <a:chOff x="-50134375" y="3920575"/>
            <a:chExt cx="300100" cy="299925"/>
          </a:xfrm>
        </p:grpSpPr>
        <p:sp>
          <p:nvSpPr>
            <p:cNvPr id="10452" name="Google Shape;10452;p9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9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92"/>
          <p:cNvGrpSpPr/>
          <p:nvPr/>
        </p:nvGrpSpPr>
        <p:grpSpPr>
          <a:xfrm>
            <a:off x="3497010" y="1407358"/>
            <a:ext cx="357123" cy="355258"/>
            <a:chOff x="-48262200" y="3200500"/>
            <a:chExt cx="301675" cy="300100"/>
          </a:xfrm>
        </p:grpSpPr>
        <p:sp>
          <p:nvSpPr>
            <p:cNvPr id="10456" name="Google Shape;10456;p9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9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9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92"/>
          <p:cNvGrpSpPr/>
          <p:nvPr/>
        </p:nvGrpSpPr>
        <p:grpSpPr>
          <a:xfrm>
            <a:off x="3526383" y="1844447"/>
            <a:ext cx="298377" cy="354519"/>
            <a:chOff x="-48233050" y="3569725"/>
            <a:chExt cx="252050" cy="299475"/>
          </a:xfrm>
        </p:grpSpPr>
        <p:sp>
          <p:nvSpPr>
            <p:cNvPr id="10466" name="Google Shape;10466;p9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92"/>
          <p:cNvGrpSpPr/>
          <p:nvPr/>
        </p:nvGrpSpPr>
        <p:grpSpPr>
          <a:xfrm>
            <a:off x="3550148" y="2278191"/>
            <a:ext cx="250847" cy="358070"/>
            <a:chOff x="-48216525" y="3936125"/>
            <a:chExt cx="211900" cy="302475"/>
          </a:xfrm>
        </p:grpSpPr>
        <p:sp>
          <p:nvSpPr>
            <p:cNvPr id="10470" name="Google Shape;10470;p9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92"/>
          <p:cNvGrpSpPr/>
          <p:nvPr/>
        </p:nvGrpSpPr>
        <p:grpSpPr>
          <a:xfrm>
            <a:off x="2205866" y="2753261"/>
            <a:ext cx="355258" cy="355288"/>
            <a:chOff x="-46410500" y="3201275"/>
            <a:chExt cx="300100" cy="300125"/>
          </a:xfrm>
        </p:grpSpPr>
        <p:sp>
          <p:nvSpPr>
            <p:cNvPr id="10475" name="Google Shape;10475;p9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9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92"/>
          <p:cNvGrpSpPr/>
          <p:nvPr/>
        </p:nvGrpSpPr>
        <p:grpSpPr>
          <a:xfrm>
            <a:off x="2205866" y="3188692"/>
            <a:ext cx="355258" cy="356205"/>
            <a:chOff x="-46409700" y="3569100"/>
            <a:chExt cx="300100" cy="300900"/>
          </a:xfrm>
        </p:grpSpPr>
        <p:sp>
          <p:nvSpPr>
            <p:cNvPr id="10481" name="Google Shape;10481;p9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9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92"/>
          <p:cNvGrpSpPr/>
          <p:nvPr/>
        </p:nvGrpSpPr>
        <p:grpSpPr>
          <a:xfrm>
            <a:off x="2193747" y="3624124"/>
            <a:ext cx="379497" cy="358070"/>
            <a:chOff x="-46422300" y="3936925"/>
            <a:chExt cx="320575" cy="302475"/>
          </a:xfrm>
        </p:grpSpPr>
        <p:sp>
          <p:nvSpPr>
            <p:cNvPr id="10487" name="Google Shape;10487;p9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92"/>
          <p:cNvGrpSpPr/>
          <p:nvPr/>
        </p:nvGrpSpPr>
        <p:grpSpPr>
          <a:xfrm>
            <a:off x="3971326" y="3178452"/>
            <a:ext cx="356205" cy="355258"/>
            <a:chOff x="-44914800" y="3560450"/>
            <a:chExt cx="300900" cy="300100"/>
          </a:xfrm>
        </p:grpSpPr>
        <p:sp>
          <p:nvSpPr>
            <p:cNvPr id="10490" name="Google Shape;10490;p9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9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9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92"/>
          <p:cNvGrpSpPr/>
          <p:nvPr/>
        </p:nvGrpSpPr>
        <p:grpSpPr>
          <a:xfrm>
            <a:off x="1726378" y="1387086"/>
            <a:ext cx="354311" cy="354104"/>
            <a:chOff x="-49764975" y="3183375"/>
            <a:chExt cx="299300" cy="299125"/>
          </a:xfrm>
        </p:grpSpPr>
        <p:sp>
          <p:nvSpPr>
            <p:cNvPr id="10496" name="Google Shape;10496;p9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9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9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2"/>
          <p:cNvGrpSpPr/>
          <p:nvPr/>
        </p:nvGrpSpPr>
        <p:grpSpPr>
          <a:xfrm>
            <a:off x="1726378" y="1822547"/>
            <a:ext cx="354311" cy="355909"/>
            <a:chOff x="-49764975" y="3551225"/>
            <a:chExt cx="299300" cy="300650"/>
          </a:xfrm>
        </p:grpSpPr>
        <p:sp>
          <p:nvSpPr>
            <p:cNvPr id="10506" name="Google Shape;10506;p9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9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9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92"/>
          <p:cNvGrpSpPr/>
          <p:nvPr/>
        </p:nvGrpSpPr>
        <p:grpSpPr>
          <a:xfrm>
            <a:off x="1724040" y="2259310"/>
            <a:ext cx="358987" cy="355525"/>
            <a:chOff x="-49766550" y="3920175"/>
            <a:chExt cx="303250" cy="300325"/>
          </a:xfrm>
        </p:grpSpPr>
        <p:sp>
          <p:nvSpPr>
            <p:cNvPr id="10518" name="Google Shape;10518;p9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92"/>
          <p:cNvGrpSpPr/>
          <p:nvPr/>
        </p:nvGrpSpPr>
        <p:grpSpPr>
          <a:xfrm>
            <a:off x="3939571" y="1407358"/>
            <a:ext cx="357123" cy="354341"/>
            <a:chOff x="-47892800" y="3200500"/>
            <a:chExt cx="301675" cy="299325"/>
          </a:xfrm>
        </p:grpSpPr>
        <p:sp>
          <p:nvSpPr>
            <p:cNvPr id="10523" name="Google Shape;10523;p9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9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9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92"/>
          <p:cNvGrpSpPr/>
          <p:nvPr/>
        </p:nvGrpSpPr>
        <p:grpSpPr>
          <a:xfrm>
            <a:off x="4003437" y="1843707"/>
            <a:ext cx="229391" cy="355258"/>
            <a:chOff x="-47839250" y="3569100"/>
            <a:chExt cx="193775" cy="300100"/>
          </a:xfrm>
        </p:grpSpPr>
        <p:sp>
          <p:nvSpPr>
            <p:cNvPr id="10530" name="Google Shape;10530;p9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9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9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92"/>
          <p:cNvGrpSpPr/>
          <p:nvPr/>
        </p:nvGrpSpPr>
        <p:grpSpPr>
          <a:xfrm>
            <a:off x="3940503" y="2280056"/>
            <a:ext cx="355258" cy="356205"/>
            <a:chOff x="-47892800" y="3937700"/>
            <a:chExt cx="300100" cy="300900"/>
          </a:xfrm>
        </p:grpSpPr>
        <p:sp>
          <p:nvSpPr>
            <p:cNvPr id="10537" name="Google Shape;10537;p9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9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9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92"/>
          <p:cNvGrpSpPr/>
          <p:nvPr/>
        </p:nvGrpSpPr>
        <p:grpSpPr>
          <a:xfrm>
            <a:off x="2645798" y="2773770"/>
            <a:ext cx="355258" cy="311458"/>
            <a:chOff x="-46042675" y="3218600"/>
            <a:chExt cx="300100" cy="263100"/>
          </a:xfrm>
        </p:grpSpPr>
        <p:sp>
          <p:nvSpPr>
            <p:cNvPr id="10546" name="Google Shape;10546;p9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9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9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9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92"/>
          <p:cNvGrpSpPr/>
          <p:nvPr/>
        </p:nvGrpSpPr>
        <p:grpSpPr>
          <a:xfrm>
            <a:off x="2645798" y="3188219"/>
            <a:ext cx="355258" cy="323118"/>
            <a:chOff x="-46042675" y="3568700"/>
            <a:chExt cx="300100" cy="272950"/>
          </a:xfrm>
        </p:grpSpPr>
        <p:sp>
          <p:nvSpPr>
            <p:cNvPr id="10553" name="Google Shape;10553;p9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92"/>
          <p:cNvGrpSpPr/>
          <p:nvPr/>
        </p:nvGrpSpPr>
        <p:grpSpPr>
          <a:xfrm>
            <a:off x="2687749" y="3625189"/>
            <a:ext cx="271357" cy="356057"/>
            <a:chOff x="-46007225" y="3937825"/>
            <a:chExt cx="229225" cy="300775"/>
          </a:xfrm>
        </p:grpSpPr>
        <p:sp>
          <p:nvSpPr>
            <p:cNvPr id="10558" name="Google Shape;10558;p9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9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9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92"/>
          <p:cNvGrpSpPr/>
          <p:nvPr/>
        </p:nvGrpSpPr>
        <p:grpSpPr>
          <a:xfrm>
            <a:off x="3993241" y="3615275"/>
            <a:ext cx="312375" cy="357596"/>
            <a:chOff x="-44895900" y="3929450"/>
            <a:chExt cx="263875" cy="302075"/>
          </a:xfrm>
        </p:grpSpPr>
        <p:sp>
          <p:nvSpPr>
            <p:cNvPr id="10569" name="Google Shape;10569;p9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9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9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92"/>
          <p:cNvGrpSpPr/>
          <p:nvPr/>
        </p:nvGrpSpPr>
        <p:grpSpPr>
          <a:xfrm>
            <a:off x="2167060" y="1398036"/>
            <a:ext cx="356205" cy="332885"/>
            <a:chOff x="-49397175" y="3192625"/>
            <a:chExt cx="300900" cy="281200"/>
          </a:xfrm>
        </p:grpSpPr>
        <p:sp>
          <p:nvSpPr>
            <p:cNvPr id="10576" name="Google Shape;10576;p9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9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9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9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9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92"/>
          <p:cNvGrpSpPr/>
          <p:nvPr/>
        </p:nvGrpSpPr>
        <p:grpSpPr>
          <a:xfrm>
            <a:off x="2193163" y="1822251"/>
            <a:ext cx="304000" cy="356205"/>
            <a:chOff x="-49375900" y="3550975"/>
            <a:chExt cx="256800" cy="300900"/>
          </a:xfrm>
        </p:grpSpPr>
        <p:sp>
          <p:nvSpPr>
            <p:cNvPr id="10584" name="Google Shape;10584;p9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9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9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92"/>
          <p:cNvGrpSpPr/>
          <p:nvPr/>
        </p:nvGrpSpPr>
        <p:grpSpPr>
          <a:xfrm>
            <a:off x="2188516" y="2259546"/>
            <a:ext cx="313293" cy="356205"/>
            <a:chOff x="-49378250" y="3920375"/>
            <a:chExt cx="264650" cy="300900"/>
          </a:xfrm>
        </p:grpSpPr>
        <p:sp>
          <p:nvSpPr>
            <p:cNvPr id="10596" name="Google Shape;10596;p9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9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9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9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9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92"/>
          <p:cNvGrpSpPr/>
          <p:nvPr/>
        </p:nvGrpSpPr>
        <p:grpSpPr>
          <a:xfrm>
            <a:off x="907504" y="2752344"/>
            <a:ext cx="312375" cy="357123"/>
            <a:chOff x="-47505300" y="3200500"/>
            <a:chExt cx="263875" cy="301675"/>
          </a:xfrm>
        </p:grpSpPr>
        <p:sp>
          <p:nvSpPr>
            <p:cNvPr id="10604" name="Google Shape;10604;p9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9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9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9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9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9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9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9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9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9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9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92"/>
          <p:cNvGrpSpPr/>
          <p:nvPr/>
        </p:nvGrpSpPr>
        <p:grpSpPr>
          <a:xfrm>
            <a:off x="885604" y="3188692"/>
            <a:ext cx="356176" cy="355051"/>
            <a:chOff x="-47524975" y="3569100"/>
            <a:chExt cx="300875" cy="299925"/>
          </a:xfrm>
        </p:grpSpPr>
        <p:sp>
          <p:nvSpPr>
            <p:cNvPr id="10618" name="Google Shape;10618;p9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9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9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9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9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92"/>
          <p:cNvGrpSpPr/>
          <p:nvPr/>
        </p:nvGrpSpPr>
        <p:grpSpPr>
          <a:xfrm>
            <a:off x="886062" y="3667954"/>
            <a:ext cx="355258" cy="270410"/>
            <a:chOff x="-47523400" y="3973950"/>
            <a:chExt cx="300100" cy="228425"/>
          </a:xfrm>
        </p:grpSpPr>
        <p:sp>
          <p:nvSpPr>
            <p:cNvPr id="10624" name="Google Shape;10624;p9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9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9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92"/>
          <p:cNvGrpSpPr/>
          <p:nvPr/>
        </p:nvGrpSpPr>
        <p:grpSpPr>
          <a:xfrm>
            <a:off x="3091183" y="2750953"/>
            <a:ext cx="354341" cy="357596"/>
            <a:chOff x="-45673275" y="3199325"/>
            <a:chExt cx="299325" cy="302075"/>
          </a:xfrm>
        </p:grpSpPr>
        <p:sp>
          <p:nvSpPr>
            <p:cNvPr id="10630" name="Google Shape;10630;p9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9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92"/>
          <p:cNvGrpSpPr/>
          <p:nvPr/>
        </p:nvGrpSpPr>
        <p:grpSpPr>
          <a:xfrm>
            <a:off x="3090251" y="3209202"/>
            <a:ext cx="356205" cy="314240"/>
            <a:chOff x="-45674075" y="3586425"/>
            <a:chExt cx="300900" cy="265450"/>
          </a:xfrm>
        </p:grpSpPr>
        <p:sp>
          <p:nvSpPr>
            <p:cNvPr id="10634" name="Google Shape;10634;p9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2"/>
          <p:cNvGrpSpPr/>
          <p:nvPr/>
        </p:nvGrpSpPr>
        <p:grpSpPr>
          <a:xfrm>
            <a:off x="3091183" y="3625041"/>
            <a:ext cx="354341" cy="356205"/>
            <a:chOff x="-45673275" y="3937700"/>
            <a:chExt cx="299325" cy="300900"/>
          </a:xfrm>
        </p:grpSpPr>
        <p:sp>
          <p:nvSpPr>
            <p:cNvPr id="10637" name="Google Shape;10637;p9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9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9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9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92"/>
          <p:cNvGrpSpPr/>
          <p:nvPr/>
        </p:nvGrpSpPr>
        <p:grpSpPr>
          <a:xfrm>
            <a:off x="2205349" y="4117825"/>
            <a:ext cx="356205" cy="356205"/>
            <a:chOff x="-44512325" y="3176075"/>
            <a:chExt cx="300900" cy="300900"/>
          </a:xfrm>
        </p:grpSpPr>
        <p:sp>
          <p:nvSpPr>
            <p:cNvPr id="10644" name="Google Shape;10644;p9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2"/>
          <p:cNvGrpSpPr/>
          <p:nvPr/>
        </p:nvGrpSpPr>
        <p:grpSpPr>
          <a:xfrm>
            <a:off x="2608689" y="1386849"/>
            <a:ext cx="354341" cy="354341"/>
            <a:chOff x="-49027775" y="3183175"/>
            <a:chExt cx="299325" cy="299325"/>
          </a:xfrm>
        </p:grpSpPr>
        <p:sp>
          <p:nvSpPr>
            <p:cNvPr id="10648" name="Google Shape;10648;p9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9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9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92"/>
          <p:cNvGrpSpPr/>
          <p:nvPr/>
        </p:nvGrpSpPr>
        <p:grpSpPr>
          <a:xfrm>
            <a:off x="2608230" y="1822251"/>
            <a:ext cx="355258" cy="357152"/>
            <a:chOff x="-49027775" y="3550975"/>
            <a:chExt cx="300100" cy="301700"/>
          </a:xfrm>
        </p:grpSpPr>
        <p:sp>
          <p:nvSpPr>
            <p:cNvPr id="10653" name="Google Shape;10653;p9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9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9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9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9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9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9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9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92"/>
          <p:cNvGrpSpPr/>
          <p:nvPr/>
        </p:nvGrpSpPr>
        <p:grpSpPr>
          <a:xfrm>
            <a:off x="2606306" y="2259310"/>
            <a:ext cx="359106" cy="355525"/>
            <a:chOff x="-49031025" y="3920175"/>
            <a:chExt cx="303350" cy="300325"/>
          </a:xfrm>
        </p:grpSpPr>
        <p:sp>
          <p:nvSpPr>
            <p:cNvPr id="10664" name="Google Shape;10664;p9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9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9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9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9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9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92"/>
          <p:cNvGrpSpPr/>
          <p:nvPr/>
        </p:nvGrpSpPr>
        <p:grpSpPr>
          <a:xfrm>
            <a:off x="1322411" y="2752344"/>
            <a:ext cx="356176" cy="354341"/>
            <a:chOff x="-47155575" y="3200500"/>
            <a:chExt cx="300875" cy="299325"/>
          </a:xfrm>
        </p:grpSpPr>
        <p:sp>
          <p:nvSpPr>
            <p:cNvPr id="10671" name="Google Shape;10671;p9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9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9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9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9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9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92"/>
          <p:cNvGrpSpPr/>
          <p:nvPr/>
        </p:nvGrpSpPr>
        <p:grpSpPr>
          <a:xfrm>
            <a:off x="1322870" y="3188692"/>
            <a:ext cx="355258" cy="355258"/>
            <a:chOff x="-47154800" y="3569100"/>
            <a:chExt cx="300100" cy="300100"/>
          </a:xfrm>
        </p:grpSpPr>
        <p:sp>
          <p:nvSpPr>
            <p:cNvPr id="10678" name="Google Shape;10678;p9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9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9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9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9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9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92"/>
          <p:cNvGrpSpPr/>
          <p:nvPr/>
        </p:nvGrpSpPr>
        <p:grpSpPr>
          <a:xfrm>
            <a:off x="1323343" y="3626905"/>
            <a:ext cx="354311" cy="353423"/>
            <a:chOff x="-47154000" y="3939275"/>
            <a:chExt cx="299300" cy="298550"/>
          </a:xfrm>
        </p:grpSpPr>
        <p:sp>
          <p:nvSpPr>
            <p:cNvPr id="10685" name="Google Shape;10685;p9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9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9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9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92"/>
          <p:cNvGrpSpPr/>
          <p:nvPr/>
        </p:nvGrpSpPr>
        <p:grpSpPr>
          <a:xfrm>
            <a:off x="3548633" y="2752344"/>
            <a:ext cx="312375" cy="354341"/>
            <a:chOff x="-45286550" y="3200500"/>
            <a:chExt cx="263875" cy="299325"/>
          </a:xfrm>
        </p:grpSpPr>
        <p:sp>
          <p:nvSpPr>
            <p:cNvPr id="10690" name="Google Shape;10690;p9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9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9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92"/>
          <p:cNvGrpSpPr/>
          <p:nvPr/>
        </p:nvGrpSpPr>
        <p:grpSpPr>
          <a:xfrm>
            <a:off x="3548633" y="3189639"/>
            <a:ext cx="312375" cy="354311"/>
            <a:chOff x="-45286550" y="3569900"/>
            <a:chExt cx="263875" cy="299300"/>
          </a:xfrm>
        </p:grpSpPr>
        <p:sp>
          <p:nvSpPr>
            <p:cNvPr id="10694" name="Google Shape;10694;p9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9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9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9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9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9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92"/>
          <p:cNvGrpSpPr/>
          <p:nvPr/>
        </p:nvGrpSpPr>
        <p:grpSpPr>
          <a:xfrm>
            <a:off x="3559820" y="3625988"/>
            <a:ext cx="290001" cy="355258"/>
            <a:chOff x="-45277900" y="3938500"/>
            <a:chExt cx="244975" cy="300100"/>
          </a:xfrm>
        </p:grpSpPr>
        <p:sp>
          <p:nvSpPr>
            <p:cNvPr id="10701" name="Google Shape;10701;p9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9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9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9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92"/>
          <p:cNvGrpSpPr/>
          <p:nvPr/>
        </p:nvGrpSpPr>
        <p:grpSpPr>
          <a:xfrm>
            <a:off x="2645769" y="4095090"/>
            <a:ext cx="355258" cy="355258"/>
            <a:chOff x="-44502875" y="3576975"/>
            <a:chExt cx="300100" cy="300100"/>
          </a:xfrm>
        </p:grpSpPr>
        <p:sp>
          <p:nvSpPr>
            <p:cNvPr id="10706" name="Google Shape;10706;p9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9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9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92"/>
          <p:cNvGrpSpPr/>
          <p:nvPr/>
        </p:nvGrpSpPr>
        <p:grpSpPr>
          <a:xfrm>
            <a:off x="4858981" y="1820745"/>
            <a:ext cx="356196" cy="354670"/>
            <a:chOff x="-13946200" y="3647075"/>
            <a:chExt cx="353650" cy="352100"/>
          </a:xfrm>
        </p:grpSpPr>
        <p:sp>
          <p:nvSpPr>
            <p:cNvPr id="10710" name="Google Shape;10710;p9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9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9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9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9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9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92"/>
          <p:cNvGrpSpPr/>
          <p:nvPr/>
        </p:nvGrpSpPr>
        <p:grpSpPr>
          <a:xfrm>
            <a:off x="6642374" y="1380228"/>
            <a:ext cx="357002" cy="354267"/>
            <a:chOff x="-12163025" y="3214275"/>
            <a:chExt cx="354450" cy="351700"/>
          </a:xfrm>
        </p:grpSpPr>
        <p:sp>
          <p:nvSpPr>
            <p:cNvPr id="10717" name="Google Shape;10717;p9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9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9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92"/>
          <p:cNvGrpSpPr/>
          <p:nvPr/>
        </p:nvGrpSpPr>
        <p:grpSpPr>
          <a:xfrm>
            <a:off x="6643154" y="1819965"/>
            <a:ext cx="355441" cy="356232"/>
            <a:chOff x="-12160675" y="3647875"/>
            <a:chExt cx="352900" cy="353650"/>
          </a:xfrm>
        </p:grpSpPr>
        <p:sp>
          <p:nvSpPr>
            <p:cNvPr id="10721" name="Google Shape;10721;p9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9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9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9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9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9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9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8" name="Google Shape;10728;p92"/>
          <p:cNvGrpSpPr/>
          <p:nvPr/>
        </p:nvGrpSpPr>
        <p:grpSpPr>
          <a:xfrm>
            <a:off x="6653870" y="2264421"/>
            <a:ext cx="354635" cy="356232"/>
            <a:chOff x="-12160675" y="4081850"/>
            <a:chExt cx="352100" cy="353650"/>
          </a:xfrm>
        </p:grpSpPr>
        <p:sp>
          <p:nvSpPr>
            <p:cNvPr id="10729" name="Google Shape;10729;p9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9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9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9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9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9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92"/>
          <p:cNvGrpSpPr/>
          <p:nvPr/>
        </p:nvGrpSpPr>
        <p:grpSpPr>
          <a:xfrm>
            <a:off x="4858836" y="2738864"/>
            <a:ext cx="355416" cy="355652"/>
            <a:chOff x="-10391650" y="3180600"/>
            <a:chExt cx="352875" cy="353075"/>
          </a:xfrm>
        </p:grpSpPr>
        <p:sp>
          <p:nvSpPr>
            <p:cNvPr id="10736" name="Google Shape;10736;p9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9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9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9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9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9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2" name="Google Shape;10742;p92"/>
          <p:cNvGrpSpPr/>
          <p:nvPr/>
        </p:nvGrpSpPr>
        <p:grpSpPr>
          <a:xfrm>
            <a:off x="4858835" y="3215662"/>
            <a:ext cx="354635" cy="353890"/>
            <a:chOff x="-10390875" y="3616350"/>
            <a:chExt cx="352100" cy="351325"/>
          </a:xfrm>
        </p:grpSpPr>
        <p:sp>
          <p:nvSpPr>
            <p:cNvPr id="10743" name="Google Shape;10743;p9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9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9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92"/>
          <p:cNvGrpSpPr/>
          <p:nvPr/>
        </p:nvGrpSpPr>
        <p:grpSpPr>
          <a:xfrm>
            <a:off x="7525810" y="2740327"/>
            <a:ext cx="312585" cy="354670"/>
            <a:chOff x="-10370400" y="4049550"/>
            <a:chExt cx="310350" cy="352100"/>
          </a:xfrm>
        </p:grpSpPr>
        <p:sp>
          <p:nvSpPr>
            <p:cNvPr id="10747" name="Google Shape;10747;p9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9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9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9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9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92"/>
          <p:cNvGrpSpPr/>
          <p:nvPr/>
        </p:nvGrpSpPr>
        <p:grpSpPr>
          <a:xfrm>
            <a:off x="6630066" y="2739268"/>
            <a:ext cx="379236" cy="354847"/>
            <a:chOff x="-8674650" y="3210975"/>
            <a:chExt cx="376525" cy="352275"/>
          </a:xfrm>
        </p:grpSpPr>
        <p:sp>
          <p:nvSpPr>
            <p:cNvPr id="10753" name="Google Shape;10753;p9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9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9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9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9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9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92"/>
          <p:cNvGrpSpPr/>
          <p:nvPr/>
        </p:nvGrpSpPr>
        <p:grpSpPr>
          <a:xfrm>
            <a:off x="5301563" y="1820745"/>
            <a:ext cx="356221" cy="354670"/>
            <a:chOff x="-13512225" y="3647075"/>
            <a:chExt cx="353675" cy="352100"/>
          </a:xfrm>
        </p:grpSpPr>
        <p:sp>
          <p:nvSpPr>
            <p:cNvPr id="10760" name="Google Shape;10760;p9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9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9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9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9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9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9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9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9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9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92"/>
          <p:cNvGrpSpPr/>
          <p:nvPr/>
        </p:nvGrpSpPr>
        <p:grpSpPr>
          <a:xfrm>
            <a:off x="5311876" y="2264811"/>
            <a:ext cx="356221" cy="355451"/>
            <a:chOff x="-13512225" y="4080275"/>
            <a:chExt cx="353675" cy="352875"/>
          </a:xfrm>
        </p:grpSpPr>
        <p:sp>
          <p:nvSpPr>
            <p:cNvPr id="10771" name="Google Shape;10771;p9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9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9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9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9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9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9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9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9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9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9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92"/>
          <p:cNvGrpSpPr/>
          <p:nvPr/>
        </p:nvGrpSpPr>
        <p:grpSpPr>
          <a:xfrm>
            <a:off x="7084956" y="1412172"/>
            <a:ext cx="356196" cy="290379"/>
            <a:chOff x="-11728250" y="3245400"/>
            <a:chExt cx="353650" cy="288275"/>
          </a:xfrm>
        </p:grpSpPr>
        <p:sp>
          <p:nvSpPr>
            <p:cNvPr id="10783" name="Google Shape;10783;p9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9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9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9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9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92"/>
          <p:cNvGrpSpPr/>
          <p:nvPr/>
        </p:nvGrpSpPr>
        <p:grpSpPr>
          <a:xfrm>
            <a:off x="7117464" y="2264811"/>
            <a:ext cx="311804" cy="355451"/>
            <a:chOff x="-11703850" y="4081850"/>
            <a:chExt cx="309575" cy="352875"/>
          </a:xfrm>
        </p:grpSpPr>
        <p:sp>
          <p:nvSpPr>
            <p:cNvPr id="10789" name="Google Shape;10789;p9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9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9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9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9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9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9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9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92"/>
          <p:cNvGrpSpPr/>
          <p:nvPr/>
        </p:nvGrpSpPr>
        <p:grpSpPr>
          <a:xfrm>
            <a:off x="5306120" y="2738964"/>
            <a:ext cx="357002" cy="355451"/>
            <a:chOff x="-9958475" y="3180025"/>
            <a:chExt cx="354450" cy="352875"/>
          </a:xfrm>
        </p:grpSpPr>
        <p:sp>
          <p:nvSpPr>
            <p:cNvPr id="10798" name="Google Shape;10798;p9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9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9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92"/>
          <p:cNvGrpSpPr/>
          <p:nvPr/>
        </p:nvGrpSpPr>
        <p:grpSpPr>
          <a:xfrm>
            <a:off x="5315247" y="3214945"/>
            <a:ext cx="337966" cy="355325"/>
            <a:chOff x="-9949025" y="3615575"/>
            <a:chExt cx="335550" cy="352750"/>
          </a:xfrm>
        </p:grpSpPr>
        <p:sp>
          <p:nvSpPr>
            <p:cNvPr id="10802" name="Google Shape;10802;p9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9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9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92"/>
          <p:cNvGrpSpPr/>
          <p:nvPr/>
        </p:nvGrpSpPr>
        <p:grpSpPr>
          <a:xfrm>
            <a:off x="7950093" y="2738451"/>
            <a:ext cx="360175" cy="358423"/>
            <a:chOff x="-9961625" y="4048175"/>
            <a:chExt cx="357600" cy="355825"/>
          </a:xfrm>
        </p:grpSpPr>
        <p:sp>
          <p:nvSpPr>
            <p:cNvPr id="10806" name="Google Shape;10806;p9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9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9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9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9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9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92"/>
          <p:cNvGrpSpPr/>
          <p:nvPr/>
        </p:nvGrpSpPr>
        <p:grpSpPr>
          <a:xfrm>
            <a:off x="6636814" y="3213963"/>
            <a:ext cx="364959" cy="357289"/>
            <a:chOff x="-8680950" y="3624225"/>
            <a:chExt cx="362350" cy="354700"/>
          </a:xfrm>
        </p:grpSpPr>
        <p:sp>
          <p:nvSpPr>
            <p:cNvPr id="10813" name="Google Shape;10813;p9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9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9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9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9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9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92"/>
          <p:cNvGrpSpPr/>
          <p:nvPr/>
        </p:nvGrpSpPr>
        <p:grpSpPr>
          <a:xfrm>
            <a:off x="5773058" y="1379624"/>
            <a:ext cx="313365" cy="355476"/>
            <a:chOff x="-13056975" y="3212300"/>
            <a:chExt cx="311125" cy="352900"/>
          </a:xfrm>
        </p:grpSpPr>
        <p:sp>
          <p:nvSpPr>
            <p:cNvPr id="10820" name="Google Shape;10820;p9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9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9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9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92"/>
          <p:cNvGrpSpPr/>
          <p:nvPr/>
        </p:nvGrpSpPr>
        <p:grpSpPr>
          <a:xfrm>
            <a:off x="5750446" y="1820418"/>
            <a:ext cx="358588" cy="355325"/>
            <a:chOff x="-13077450" y="3647075"/>
            <a:chExt cx="356025" cy="352750"/>
          </a:xfrm>
        </p:grpSpPr>
        <p:sp>
          <p:nvSpPr>
            <p:cNvPr id="10825" name="Google Shape;10825;p9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9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9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92"/>
          <p:cNvGrpSpPr/>
          <p:nvPr/>
        </p:nvGrpSpPr>
        <p:grpSpPr>
          <a:xfrm>
            <a:off x="5761552" y="2264018"/>
            <a:ext cx="357002" cy="357037"/>
            <a:chOff x="-13079025" y="4079475"/>
            <a:chExt cx="354450" cy="354450"/>
          </a:xfrm>
        </p:grpSpPr>
        <p:sp>
          <p:nvSpPr>
            <p:cNvPr id="10829" name="Google Shape;10829;p9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9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9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9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3" name="Google Shape;10833;p92"/>
          <p:cNvGrpSpPr/>
          <p:nvPr/>
        </p:nvGrpSpPr>
        <p:grpSpPr>
          <a:xfrm>
            <a:off x="7534619" y="1380027"/>
            <a:ext cx="356221" cy="354670"/>
            <a:chOff x="-11292700" y="3213875"/>
            <a:chExt cx="353675" cy="352100"/>
          </a:xfrm>
        </p:grpSpPr>
        <p:sp>
          <p:nvSpPr>
            <p:cNvPr id="10834" name="Google Shape;10834;p9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9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9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9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9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9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9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92"/>
          <p:cNvGrpSpPr/>
          <p:nvPr/>
        </p:nvGrpSpPr>
        <p:grpSpPr>
          <a:xfrm>
            <a:off x="7528677" y="1819965"/>
            <a:ext cx="368106" cy="356232"/>
            <a:chOff x="-11299000" y="3647875"/>
            <a:chExt cx="365475" cy="353650"/>
          </a:xfrm>
        </p:grpSpPr>
        <p:sp>
          <p:nvSpPr>
            <p:cNvPr id="10842" name="Google Shape;10842;p9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9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9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9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9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9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92"/>
          <p:cNvGrpSpPr/>
          <p:nvPr/>
        </p:nvGrpSpPr>
        <p:grpSpPr>
          <a:xfrm>
            <a:off x="7544139" y="2275916"/>
            <a:ext cx="357808" cy="333240"/>
            <a:chOff x="-11295075" y="4092875"/>
            <a:chExt cx="355250" cy="330825"/>
          </a:xfrm>
        </p:grpSpPr>
        <p:sp>
          <p:nvSpPr>
            <p:cNvPr id="10849" name="Google Shape;10849;p9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9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9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9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9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4" name="Google Shape;10854;p92"/>
          <p:cNvGrpSpPr/>
          <p:nvPr/>
        </p:nvGrpSpPr>
        <p:grpSpPr>
          <a:xfrm>
            <a:off x="5769739" y="2738964"/>
            <a:ext cx="312585" cy="355451"/>
            <a:chOff x="-9500075" y="3180800"/>
            <a:chExt cx="310350" cy="352875"/>
          </a:xfrm>
        </p:grpSpPr>
        <p:sp>
          <p:nvSpPr>
            <p:cNvPr id="10855" name="Google Shape;10855;p9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9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9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9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9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9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9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9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9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92"/>
          <p:cNvGrpSpPr/>
          <p:nvPr/>
        </p:nvGrpSpPr>
        <p:grpSpPr>
          <a:xfrm>
            <a:off x="5747530" y="3214479"/>
            <a:ext cx="356221" cy="356257"/>
            <a:chOff x="-9523700" y="3614000"/>
            <a:chExt cx="353675" cy="353675"/>
          </a:xfrm>
        </p:grpSpPr>
        <p:sp>
          <p:nvSpPr>
            <p:cNvPr id="10865" name="Google Shape;10865;p9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9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9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9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9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9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9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9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9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92"/>
          <p:cNvGrpSpPr/>
          <p:nvPr/>
        </p:nvGrpSpPr>
        <p:grpSpPr>
          <a:xfrm>
            <a:off x="7532481" y="3237121"/>
            <a:ext cx="356221" cy="354670"/>
            <a:chOff x="-9523700" y="4049550"/>
            <a:chExt cx="353675" cy="352100"/>
          </a:xfrm>
        </p:grpSpPr>
        <p:sp>
          <p:nvSpPr>
            <p:cNvPr id="10875" name="Google Shape;10875;p9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9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9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9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9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9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9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2" name="Google Shape;10882;p92"/>
          <p:cNvGrpSpPr/>
          <p:nvPr/>
        </p:nvGrpSpPr>
        <p:grpSpPr>
          <a:xfrm>
            <a:off x="7088596" y="3237094"/>
            <a:ext cx="357002" cy="311029"/>
            <a:chOff x="-8209150" y="3659675"/>
            <a:chExt cx="354450" cy="308775"/>
          </a:xfrm>
        </p:grpSpPr>
        <p:sp>
          <p:nvSpPr>
            <p:cNvPr id="10883" name="Google Shape;10883;p9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9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9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9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9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9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9" name="Google Shape;10889;p92"/>
          <p:cNvGrpSpPr/>
          <p:nvPr/>
        </p:nvGrpSpPr>
        <p:grpSpPr>
          <a:xfrm>
            <a:off x="6202157" y="2266007"/>
            <a:ext cx="356221" cy="353059"/>
            <a:chOff x="-12643475" y="4081850"/>
            <a:chExt cx="353675" cy="350500"/>
          </a:xfrm>
        </p:grpSpPr>
        <p:sp>
          <p:nvSpPr>
            <p:cNvPr id="10890" name="Google Shape;10890;p9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9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9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9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4" name="Google Shape;10894;p9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5" name="Google Shape;10895;p92"/>
          <p:cNvGrpSpPr/>
          <p:nvPr/>
        </p:nvGrpSpPr>
        <p:grpSpPr>
          <a:xfrm>
            <a:off x="7984757" y="2275916"/>
            <a:ext cx="356221" cy="333240"/>
            <a:chOff x="-10858725" y="4092875"/>
            <a:chExt cx="353675" cy="330825"/>
          </a:xfrm>
        </p:grpSpPr>
        <p:sp>
          <p:nvSpPr>
            <p:cNvPr id="10896" name="Google Shape;10896;p9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9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9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9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9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9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2" name="Google Shape;10902;p92"/>
          <p:cNvGrpSpPr/>
          <p:nvPr/>
        </p:nvGrpSpPr>
        <p:grpSpPr>
          <a:xfrm>
            <a:off x="6243280" y="3214882"/>
            <a:ext cx="252278" cy="355451"/>
            <a:chOff x="-9039300" y="3614000"/>
            <a:chExt cx="250475" cy="352875"/>
          </a:xfrm>
        </p:grpSpPr>
        <p:sp>
          <p:nvSpPr>
            <p:cNvPr id="10903" name="Google Shape;10903;p9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9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92"/>
          <p:cNvGrpSpPr/>
          <p:nvPr/>
        </p:nvGrpSpPr>
        <p:grpSpPr>
          <a:xfrm>
            <a:off x="7975246" y="3237121"/>
            <a:ext cx="354635" cy="354670"/>
            <a:chOff x="-9088150" y="4049550"/>
            <a:chExt cx="352100" cy="352100"/>
          </a:xfrm>
        </p:grpSpPr>
        <p:sp>
          <p:nvSpPr>
            <p:cNvPr id="10906" name="Google Shape;10906;p9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9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9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9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9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9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92"/>
          <p:cNvGrpSpPr/>
          <p:nvPr/>
        </p:nvGrpSpPr>
        <p:grpSpPr>
          <a:xfrm>
            <a:off x="7109610" y="2739354"/>
            <a:ext cx="315757" cy="354670"/>
            <a:chOff x="-8191825" y="3174500"/>
            <a:chExt cx="313500" cy="352100"/>
          </a:xfrm>
        </p:grpSpPr>
        <p:sp>
          <p:nvSpPr>
            <p:cNvPr id="10913" name="Google Shape;10913;p9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9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9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92"/>
          <p:cNvGrpSpPr/>
          <p:nvPr/>
        </p:nvGrpSpPr>
        <p:grpSpPr>
          <a:xfrm>
            <a:off x="4858968" y="1379875"/>
            <a:ext cx="356221" cy="354973"/>
            <a:chOff x="-13947000" y="3212800"/>
            <a:chExt cx="353675" cy="352400"/>
          </a:xfrm>
        </p:grpSpPr>
        <p:sp>
          <p:nvSpPr>
            <p:cNvPr id="10917" name="Google Shape;10917;p9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9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9" name="Google Shape;10919;p9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0" name="Google Shape;10920;p92"/>
          <p:cNvGrpSpPr/>
          <p:nvPr/>
        </p:nvGrpSpPr>
        <p:grpSpPr>
          <a:xfrm>
            <a:off x="5301563" y="1379233"/>
            <a:ext cx="356221" cy="356257"/>
            <a:chOff x="-13512225" y="3211525"/>
            <a:chExt cx="353675" cy="353675"/>
          </a:xfrm>
        </p:grpSpPr>
        <p:sp>
          <p:nvSpPr>
            <p:cNvPr id="10921" name="Google Shape;10921;p9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9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9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9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9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92"/>
          <p:cNvGrpSpPr/>
          <p:nvPr/>
        </p:nvGrpSpPr>
        <p:grpSpPr>
          <a:xfrm>
            <a:off x="6191845" y="1379624"/>
            <a:ext cx="356221" cy="355476"/>
            <a:chOff x="-12643475" y="3212300"/>
            <a:chExt cx="353675" cy="352900"/>
          </a:xfrm>
        </p:grpSpPr>
        <p:sp>
          <p:nvSpPr>
            <p:cNvPr id="10927" name="Google Shape;10927;p9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9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9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9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9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9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9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9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9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6" name="Google Shape;10936;p92"/>
          <p:cNvGrpSpPr/>
          <p:nvPr/>
        </p:nvGrpSpPr>
        <p:grpSpPr>
          <a:xfrm>
            <a:off x="6191845" y="1831398"/>
            <a:ext cx="356221" cy="333366"/>
            <a:chOff x="-12643475" y="3657325"/>
            <a:chExt cx="353675" cy="330950"/>
          </a:xfrm>
        </p:grpSpPr>
        <p:sp>
          <p:nvSpPr>
            <p:cNvPr id="10937" name="Google Shape;10937;p9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9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9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9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9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9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92"/>
          <p:cNvGrpSpPr/>
          <p:nvPr/>
        </p:nvGrpSpPr>
        <p:grpSpPr>
          <a:xfrm>
            <a:off x="7974847" y="1380027"/>
            <a:ext cx="355416" cy="354670"/>
            <a:chOff x="-10857925" y="3213875"/>
            <a:chExt cx="352875" cy="352100"/>
          </a:xfrm>
        </p:grpSpPr>
        <p:sp>
          <p:nvSpPr>
            <p:cNvPr id="10944" name="Google Shape;10944;p9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9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9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9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9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9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9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9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9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9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92"/>
          <p:cNvGrpSpPr/>
          <p:nvPr/>
        </p:nvGrpSpPr>
        <p:grpSpPr>
          <a:xfrm>
            <a:off x="6191762" y="2739455"/>
            <a:ext cx="356096" cy="354469"/>
            <a:chOff x="-9089725" y="3180200"/>
            <a:chExt cx="353550" cy="351900"/>
          </a:xfrm>
        </p:grpSpPr>
        <p:sp>
          <p:nvSpPr>
            <p:cNvPr id="10955" name="Google Shape;10955;p9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9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7" name="Google Shape;10957;p92"/>
          <p:cNvGrpSpPr/>
          <p:nvPr/>
        </p:nvGrpSpPr>
        <p:grpSpPr>
          <a:xfrm>
            <a:off x="7083760" y="1819260"/>
            <a:ext cx="358588" cy="357642"/>
            <a:chOff x="7083760" y="1971660"/>
            <a:chExt cx="358588" cy="357642"/>
          </a:xfrm>
        </p:grpSpPr>
        <p:sp>
          <p:nvSpPr>
            <p:cNvPr id="10958" name="Google Shape;10958;p9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9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9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9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9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9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9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9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9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9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9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9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0" name="Google Shape;10970;p9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971" name="Google Shape;10971;p9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75"/>
        <p:cNvGrpSpPr/>
        <p:nvPr/>
      </p:nvGrpSpPr>
      <p:grpSpPr>
        <a:xfrm>
          <a:off x="0" y="0"/>
          <a:ext cx="0" cy="0"/>
          <a:chOff x="0" y="0"/>
          <a:chExt cx="0" cy="0"/>
        </a:xfrm>
      </p:grpSpPr>
      <p:sp>
        <p:nvSpPr>
          <p:cNvPr id="10976" name="Google Shape;10976;p9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7" name="Google Shape;10977;p93"/>
          <p:cNvGrpSpPr/>
          <p:nvPr/>
        </p:nvGrpSpPr>
        <p:grpSpPr>
          <a:xfrm>
            <a:off x="748855" y="2243507"/>
            <a:ext cx="452798" cy="449473"/>
            <a:chOff x="-21322300" y="3693325"/>
            <a:chExt cx="306400" cy="304150"/>
          </a:xfrm>
        </p:grpSpPr>
        <p:sp>
          <p:nvSpPr>
            <p:cNvPr id="10978" name="Google Shape;10978;p9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9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9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9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93"/>
          <p:cNvGrpSpPr/>
          <p:nvPr/>
        </p:nvGrpSpPr>
        <p:grpSpPr>
          <a:xfrm>
            <a:off x="748263" y="2810244"/>
            <a:ext cx="453980" cy="422540"/>
            <a:chOff x="-21322300" y="4077125"/>
            <a:chExt cx="307200" cy="285925"/>
          </a:xfrm>
        </p:grpSpPr>
        <p:sp>
          <p:nvSpPr>
            <p:cNvPr id="10983" name="Google Shape;10983;p9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9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9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9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9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9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9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9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9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9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9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9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93"/>
          <p:cNvGrpSpPr/>
          <p:nvPr/>
        </p:nvGrpSpPr>
        <p:grpSpPr>
          <a:xfrm>
            <a:off x="3525440" y="1689128"/>
            <a:ext cx="451653" cy="450212"/>
            <a:chOff x="-19394200" y="3333800"/>
            <a:chExt cx="305625" cy="304650"/>
          </a:xfrm>
        </p:grpSpPr>
        <p:sp>
          <p:nvSpPr>
            <p:cNvPr id="10996" name="Google Shape;10996;p9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9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9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9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9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9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9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9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9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5" name="Google Shape;11005;p93"/>
          <p:cNvGrpSpPr/>
          <p:nvPr/>
        </p:nvGrpSpPr>
        <p:grpSpPr>
          <a:xfrm>
            <a:off x="3524276" y="2243580"/>
            <a:ext cx="453980" cy="449325"/>
            <a:chOff x="-19396575" y="3708500"/>
            <a:chExt cx="307200" cy="304050"/>
          </a:xfrm>
        </p:grpSpPr>
        <p:sp>
          <p:nvSpPr>
            <p:cNvPr id="11006" name="Google Shape;11006;p9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9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9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93"/>
          <p:cNvGrpSpPr/>
          <p:nvPr/>
        </p:nvGrpSpPr>
        <p:grpSpPr>
          <a:xfrm>
            <a:off x="3518457" y="2796461"/>
            <a:ext cx="465618" cy="450101"/>
            <a:chOff x="-19394200" y="4084200"/>
            <a:chExt cx="315075" cy="304575"/>
          </a:xfrm>
        </p:grpSpPr>
        <p:sp>
          <p:nvSpPr>
            <p:cNvPr id="11010" name="Google Shape;11010;p9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9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9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9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9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9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6" name="Google Shape;11016;p93"/>
          <p:cNvGrpSpPr/>
          <p:nvPr/>
        </p:nvGrpSpPr>
        <p:grpSpPr>
          <a:xfrm>
            <a:off x="6324167" y="1689001"/>
            <a:ext cx="400447" cy="450470"/>
            <a:chOff x="-17526750" y="3309200"/>
            <a:chExt cx="270975" cy="304825"/>
          </a:xfrm>
        </p:grpSpPr>
        <p:sp>
          <p:nvSpPr>
            <p:cNvPr id="11017" name="Google Shape;11017;p9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9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9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9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9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93"/>
          <p:cNvGrpSpPr/>
          <p:nvPr/>
        </p:nvGrpSpPr>
        <p:grpSpPr>
          <a:xfrm>
            <a:off x="6300319" y="2244173"/>
            <a:ext cx="448143" cy="448143"/>
            <a:chOff x="-17542500" y="3684100"/>
            <a:chExt cx="303250" cy="303250"/>
          </a:xfrm>
        </p:grpSpPr>
        <p:sp>
          <p:nvSpPr>
            <p:cNvPr id="11023" name="Google Shape;11023;p9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9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9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9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9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9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9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93"/>
          <p:cNvGrpSpPr/>
          <p:nvPr/>
        </p:nvGrpSpPr>
        <p:grpSpPr>
          <a:xfrm>
            <a:off x="6299728" y="2810817"/>
            <a:ext cx="449325" cy="421395"/>
            <a:chOff x="-17542500" y="4068450"/>
            <a:chExt cx="304050" cy="285150"/>
          </a:xfrm>
        </p:grpSpPr>
        <p:sp>
          <p:nvSpPr>
            <p:cNvPr id="11031" name="Google Shape;11031;p9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9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9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9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9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9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93"/>
          <p:cNvGrpSpPr/>
          <p:nvPr/>
        </p:nvGrpSpPr>
        <p:grpSpPr>
          <a:xfrm>
            <a:off x="3530150" y="3342211"/>
            <a:ext cx="343404" cy="449325"/>
            <a:chOff x="-15652200" y="3335975"/>
            <a:chExt cx="232375" cy="304050"/>
          </a:xfrm>
        </p:grpSpPr>
        <p:sp>
          <p:nvSpPr>
            <p:cNvPr id="11038" name="Google Shape;11038;p9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9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9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9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9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9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9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9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9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93"/>
          <p:cNvGrpSpPr/>
          <p:nvPr/>
        </p:nvGrpSpPr>
        <p:grpSpPr>
          <a:xfrm>
            <a:off x="1304064" y="2243729"/>
            <a:ext cx="449325" cy="449030"/>
            <a:chOff x="-20945825" y="3692175"/>
            <a:chExt cx="304050" cy="303850"/>
          </a:xfrm>
        </p:grpSpPr>
        <p:sp>
          <p:nvSpPr>
            <p:cNvPr id="11048" name="Google Shape;11048;p9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9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9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9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93"/>
          <p:cNvGrpSpPr/>
          <p:nvPr/>
        </p:nvGrpSpPr>
        <p:grpSpPr>
          <a:xfrm>
            <a:off x="4110888" y="1689848"/>
            <a:ext cx="372516" cy="448771"/>
            <a:chOff x="-18994100" y="3334775"/>
            <a:chExt cx="252075" cy="303675"/>
          </a:xfrm>
        </p:grpSpPr>
        <p:sp>
          <p:nvSpPr>
            <p:cNvPr id="11053" name="Google Shape;11053;p9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9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9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9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93"/>
          <p:cNvGrpSpPr/>
          <p:nvPr/>
        </p:nvGrpSpPr>
        <p:grpSpPr>
          <a:xfrm>
            <a:off x="4125445" y="2244743"/>
            <a:ext cx="343404" cy="446998"/>
            <a:chOff x="-18983850" y="3710075"/>
            <a:chExt cx="232375" cy="302475"/>
          </a:xfrm>
        </p:grpSpPr>
        <p:sp>
          <p:nvSpPr>
            <p:cNvPr id="11058" name="Google Shape;11058;p9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9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9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9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93"/>
          <p:cNvGrpSpPr/>
          <p:nvPr/>
        </p:nvGrpSpPr>
        <p:grpSpPr>
          <a:xfrm>
            <a:off x="1303491" y="1689573"/>
            <a:ext cx="450470" cy="449325"/>
            <a:chOff x="-20946600" y="3317850"/>
            <a:chExt cx="304825" cy="304050"/>
          </a:xfrm>
        </p:grpSpPr>
        <p:sp>
          <p:nvSpPr>
            <p:cNvPr id="11063" name="Google Shape;11063;p9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9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9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93"/>
          <p:cNvGrpSpPr/>
          <p:nvPr/>
        </p:nvGrpSpPr>
        <p:grpSpPr>
          <a:xfrm>
            <a:off x="1329667" y="2797442"/>
            <a:ext cx="398119" cy="448143"/>
            <a:chOff x="-20930075" y="4066100"/>
            <a:chExt cx="269400" cy="303250"/>
          </a:xfrm>
        </p:grpSpPr>
        <p:sp>
          <p:nvSpPr>
            <p:cNvPr id="11067" name="Google Shape;11067;p9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9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93"/>
          <p:cNvGrpSpPr/>
          <p:nvPr/>
        </p:nvGrpSpPr>
        <p:grpSpPr>
          <a:xfrm>
            <a:off x="4071911" y="2797422"/>
            <a:ext cx="450470" cy="448180"/>
            <a:chOff x="-19020075" y="4084200"/>
            <a:chExt cx="304825" cy="303275"/>
          </a:xfrm>
        </p:grpSpPr>
        <p:sp>
          <p:nvSpPr>
            <p:cNvPr id="11070" name="Google Shape;11070;p9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9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9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9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9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9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9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9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9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93"/>
          <p:cNvGrpSpPr/>
          <p:nvPr/>
        </p:nvGrpSpPr>
        <p:grpSpPr>
          <a:xfrm>
            <a:off x="6889176" y="1689001"/>
            <a:ext cx="396937" cy="450470"/>
            <a:chOff x="-17149475" y="3309200"/>
            <a:chExt cx="268600" cy="304825"/>
          </a:xfrm>
        </p:grpSpPr>
        <p:sp>
          <p:nvSpPr>
            <p:cNvPr id="11080" name="Google Shape;11080;p9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9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93"/>
          <p:cNvGrpSpPr/>
          <p:nvPr/>
        </p:nvGrpSpPr>
        <p:grpSpPr>
          <a:xfrm>
            <a:off x="6862982" y="2258120"/>
            <a:ext cx="449325" cy="420249"/>
            <a:chOff x="-17168375" y="3692750"/>
            <a:chExt cx="304050" cy="284375"/>
          </a:xfrm>
        </p:grpSpPr>
        <p:sp>
          <p:nvSpPr>
            <p:cNvPr id="11083" name="Google Shape;11083;p9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9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9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9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9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9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9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93"/>
          <p:cNvGrpSpPr/>
          <p:nvPr/>
        </p:nvGrpSpPr>
        <p:grpSpPr>
          <a:xfrm>
            <a:off x="6859491" y="2796852"/>
            <a:ext cx="456308" cy="449325"/>
            <a:chOff x="-17170750" y="4058800"/>
            <a:chExt cx="308775" cy="304050"/>
          </a:xfrm>
        </p:grpSpPr>
        <p:sp>
          <p:nvSpPr>
            <p:cNvPr id="11091" name="Google Shape;11091;p9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9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9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9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9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9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9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9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9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9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9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9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9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9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9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9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9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93"/>
          <p:cNvGrpSpPr/>
          <p:nvPr/>
        </p:nvGrpSpPr>
        <p:grpSpPr>
          <a:xfrm>
            <a:off x="5721388" y="3343358"/>
            <a:ext cx="450470" cy="446998"/>
            <a:chOff x="-15688425" y="3707725"/>
            <a:chExt cx="304825" cy="302475"/>
          </a:xfrm>
        </p:grpSpPr>
        <p:sp>
          <p:nvSpPr>
            <p:cNvPr id="11109" name="Google Shape;11109;p9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9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9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9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9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9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93"/>
          <p:cNvGrpSpPr/>
          <p:nvPr/>
        </p:nvGrpSpPr>
        <p:grpSpPr>
          <a:xfrm>
            <a:off x="1865544" y="1690441"/>
            <a:ext cx="451653" cy="447589"/>
            <a:chOff x="-20572500" y="3319025"/>
            <a:chExt cx="305625" cy="302875"/>
          </a:xfrm>
        </p:grpSpPr>
        <p:sp>
          <p:nvSpPr>
            <p:cNvPr id="11116" name="Google Shape;11116;p9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9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93"/>
          <p:cNvGrpSpPr/>
          <p:nvPr/>
        </p:nvGrpSpPr>
        <p:grpSpPr>
          <a:xfrm>
            <a:off x="1866708" y="2305410"/>
            <a:ext cx="449325" cy="325670"/>
            <a:chOff x="-20571700" y="3722875"/>
            <a:chExt cx="304050" cy="220375"/>
          </a:xfrm>
        </p:grpSpPr>
        <p:sp>
          <p:nvSpPr>
            <p:cNvPr id="11119" name="Google Shape;11119;p9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9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9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9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9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9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9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93"/>
          <p:cNvGrpSpPr/>
          <p:nvPr/>
        </p:nvGrpSpPr>
        <p:grpSpPr>
          <a:xfrm>
            <a:off x="1866135" y="2796278"/>
            <a:ext cx="450470" cy="450470"/>
            <a:chOff x="-20571700" y="4066875"/>
            <a:chExt cx="304825" cy="304825"/>
          </a:xfrm>
        </p:grpSpPr>
        <p:sp>
          <p:nvSpPr>
            <p:cNvPr id="11127" name="Google Shape;11127;p9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9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9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9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9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9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93"/>
          <p:cNvGrpSpPr/>
          <p:nvPr/>
        </p:nvGrpSpPr>
        <p:grpSpPr>
          <a:xfrm>
            <a:off x="4632837" y="1688259"/>
            <a:ext cx="453980" cy="451948"/>
            <a:chOff x="-18645175" y="3334200"/>
            <a:chExt cx="307200" cy="305825"/>
          </a:xfrm>
        </p:grpSpPr>
        <p:sp>
          <p:nvSpPr>
            <p:cNvPr id="11134" name="Google Shape;11134;p9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9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9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9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9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93"/>
          <p:cNvGrpSpPr/>
          <p:nvPr/>
        </p:nvGrpSpPr>
        <p:grpSpPr>
          <a:xfrm>
            <a:off x="4633429" y="2242989"/>
            <a:ext cx="452798" cy="450507"/>
            <a:chOff x="-18645175" y="3708500"/>
            <a:chExt cx="306400" cy="304850"/>
          </a:xfrm>
        </p:grpSpPr>
        <p:sp>
          <p:nvSpPr>
            <p:cNvPr id="11140" name="Google Shape;11140;p9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9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9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9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9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9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9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93"/>
          <p:cNvGrpSpPr/>
          <p:nvPr/>
        </p:nvGrpSpPr>
        <p:grpSpPr>
          <a:xfrm>
            <a:off x="4631101" y="2795630"/>
            <a:ext cx="457453" cy="451763"/>
            <a:chOff x="-18647525" y="4082625"/>
            <a:chExt cx="309550" cy="305700"/>
          </a:xfrm>
        </p:grpSpPr>
        <p:sp>
          <p:nvSpPr>
            <p:cNvPr id="11148" name="Google Shape;11148;p9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9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9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9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2" name="Google Shape;11152;p93"/>
          <p:cNvGrpSpPr/>
          <p:nvPr/>
        </p:nvGrpSpPr>
        <p:grpSpPr>
          <a:xfrm>
            <a:off x="7441485" y="1689592"/>
            <a:ext cx="395755" cy="449288"/>
            <a:chOff x="-16775350" y="3309200"/>
            <a:chExt cx="267800" cy="304025"/>
          </a:xfrm>
        </p:grpSpPr>
        <p:sp>
          <p:nvSpPr>
            <p:cNvPr id="11153" name="Google Shape;11153;p9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9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9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93"/>
          <p:cNvGrpSpPr/>
          <p:nvPr/>
        </p:nvGrpSpPr>
        <p:grpSpPr>
          <a:xfrm>
            <a:off x="7441485" y="2241827"/>
            <a:ext cx="395755" cy="452835"/>
            <a:chOff x="-16775350" y="3683300"/>
            <a:chExt cx="267800" cy="306425"/>
          </a:xfrm>
        </p:grpSpPr>
        <p:sp>
          <p:nvSpPr>
            <p:cNvPr id="11157" name="Google Shape;11157;p9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9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9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93"/>
          <p:cNvGrpSpPr/>
          <p:nvPr/>
        </p:nvGrpSpPr>
        <p:grpSpPr>
          <a:xfrm>
            <a:off x="7413536" y="2796870"/>
            <a:ext cx="451653" cy="449288"/>
            <a:chOff x="-16794250" y="4058225"/>
            <a:chExt cx="305625" cy="304025"/>
          </a:xfrm>
        </p:grpSpPr>
        <p:sp>
          <p:nvSpPr>
            <p:cNvPr id="11161" name="Google Shape;11161;p9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9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9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9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9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9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9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9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9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0" name="Google Shape;11170;p9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1" name="Google Shape;11171;p93"/>
          <p:cNvGrpSpPr/>
          <p:nvPr/>
        </p:nvGrpSpPr>
        <p:grpSpPr>
          <a:xfrm>
            <a:off x="2414953" y="1689573"/>
            <a:ext cx="457453" cy="449325"/>
            <a:chOff x="-20199150" y="3317850"/>
            <a:chExt cx="309550" cy="304050"/>
          </a:xfrm>
        </p:grpSpPr>
        <p:sp>
          <p:nvSpPr>
            <p:cNvPr id="11172" name="Google Shape;11172;p9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9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9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9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9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9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9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93"/>
          <p:cNvGrpSpPr/>
          <p:nvPr/>
        </p:nvGrpSpPr>
        <p:grpSpPr>
          <a:xfrm>
            <a:off x="2417281" y="2242861"/>
            <a:ext cx="452798" cy="450766"/>
            <a:chOff x="-20199150" y="3693150"/>
            <a:chExt cx="306400" cy="305025"/>
          </a:xfrm>
        </p:grpSpPr>
        <p:sp>
          <p:nvSpPr>
            <p:cNvPr id="11180" name="Google Shape;11180;p9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9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9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9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9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9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93"/>
          <p:cNvGrpSpPr/>
          <p:nvPr/>
        </p:nvGrpSpPr>
        <p:grpSpPr>
          <a:xfrm>
            <a:off x="2417854" y="2795687"/>
            <a:ext cx="451653" cy="451653"/>
            <a:chOff x="-20197575" y="4066875"/>
            <a:chExt cx="305625" cy="305625"/>
          </a:xfrm>
        </p:grpSpPr>
        <p:sp>
          <p:nvSpPr>
            <p:cNvPr id="11187" name="Google Shape;11187;p9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9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9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9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9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9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9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9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5" name="Google Shape;11195;p93"/>
          <p:cNvGrpSpPr/>
          <p:nvPr/>
        </p:nvGrpSpPr>
        <p:grpSpPr>
          <a:xfrm>
            <a:off x="5200071" y="1687520"/>
            <a:ext cx="449325" cy="453426"/>
            <a:chOff x="-18271050" y="3333200"/>
            <a:chExt cx="304050" cy="306825"/>
          </a:xfrm>
        </p:grpSpPr>
        <p:sp>
          <p:nvSpPr>
            <p:cNvPr id="11196" name="Google Shape;11196;p9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9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9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9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9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93"/>
          <p:cNvGrpSpPr/>
          <p:nvPr/>
        </p:nvGrpSpPr>
        <p:grpSpPr>
          <a:xfrm>
            <a:off x="5200644" y="2244171"/>
            <a:ext cx="448180" cy="448143"/>
            <a:chOff x="-18270275" y="3710875"/>
            <a:chExt cx="303275" cy="303250"/>
          </a:xfrm>
        </p:grpSpPr>
        <p:sp>
          <p:nvSpPr>
            <p:cNvPr id="11202" name="Google Shape;11202;p9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9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9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9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9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9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8" name="Google Shape;11208;p93"/>
          <p:cNvGrpSpPr/>
          <p:nvPr/>
        </p:nvGrpSpPr>
        <p:grpSpPr>
          <a:xfrm>
            <a:off x="5254196" y="2797422"/>
            <a:ext cx="341076" cy="448180"/>
            <a:chOff x="-18234025" y="4084200"/>
            <a:chExt cx="230800" cy="303275"/>
          </a:xfrm>
        </p:grpSpPr>
        <p:sp>
          <p:nvSpPr>
            <p:cNvPr id="11209" name="Google Shape;11209;p9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9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9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93"/>
          <p:cNvGrpSpPr/>
          <p:nvPr/>
        </p:nvGrpSpPr>
        <p:grpSpPr>
          <a:xfrm>
            <a:off x="2366751" y="3341641"/>
            <a:ext cx="449325" cy="450470"/>
            <a:chOff x="-16419350" y="3308400"/>
            <a:chExt cx="304050" cy="304825"/>
          </a:xfrm>
        </p:grpSpPr>
        <p:sp>
          <p:nvSpPr>
            <p:cNvPr id="11213" name="Google Shape;11213;p9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9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9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9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9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9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9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93"/>
          <p:cNvGrpSpPr/>
          <p:nvPr/>
        </p:nvGrpSpPr>
        <p:grpSpPr>
          <a:xfrm>
            <a:off x="4638306" y="3340423"/>
            <a:ext cx="395755" cy="452872"/>
            <a:chOff x="-16401225" y="3683275"/>
            <a:chExt cx="267800" cy="306450"/>
          </a:xfrm>
        </p:grpSpPr>
        <p:sp>
          <p:nvSpPr>
            <p:cNvPr id="11221" name="Google Shape;11221;p9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9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9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9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9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9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9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93"/>
          <p:cNvGrpSpPr/>
          <p:nvPr/>
        </p:nvGrpSpPr>
        <p:grpSpPr>
          <a:xfrm>
            <a:off x="8003755" y="2797062"/>
            <a:ext cx="450470" cy="448180"/>
            <a:chOff x="-16419350" y="4058200"/>
            <a:chExt cx="304825" cy="303275"/>
          </a:xfrm>
        </p:grpSpPr>
        <p:sp>
          <p:nvSpPr>
            <p:cNvPr id="11229" name="Google Shape;11229;p9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9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9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9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9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9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9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93"/>
          <p:cNvGrpSpPr/>
          <p:nvPr/>
        </p:nvGrpSpPr>
        <p:grpSpPr>
          <a:xfrm>
            <a:off x="4030643" y="3343080"/>
            <a:ext cx="450507" cy="447589"/>
            <a:chOff x="-15296200" y="3326900"/>
            <a:chExt cx="304850" cy="302875"/>
          </a:xfrm>
        </p:grpSpPr>
        <p:sp>
          <p:nvSpPr>
            <p:cNvPr id="11237" name="Google Shape;11237;p9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9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9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9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9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93"/>
          <p:cNvGrpSpPr/>
          <p:nvPr/>
        </p:nvGrpSpPr>
        <p:grpSpPr>
          <a:xfrm>
            <a:off x="2946296" y="1706881"/>
            <a:ext cx="486566" cy="414708"/>
            <a:chOff x="-19835275" y="3330250"/>
            <a:chExt cx="329250" cy="280625"/>
          </a:xfrm>
        </p:grpSpPr>
        <p:sp>
          <p:nvSpPr>
            <p:cNvPr id="11243" name="Google Shape;11243;p9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9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9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6" name="Google Shape;11246;p93"/>
          <p:cNvGrpSpPr/>
          <p:nvPr/>
        </p:nvGrpSpPr>
        <p:grpSpPr>
          <a:xfrm>
            <a:off x="2964325" y="2243470"/>
            <a:ext cx="450507" cy="449547"/>
            <a:chOff x="-19822675" y="3692750"/>
            <a:chExt cx="304850" cy="304200"/>
          </a:xfrm>
        </p:grpSpPr>
        <p:sp>
          <p:nvSpPr>
            <p:cNvPr id="11247" name="Google Shape;11247;p9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9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9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9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9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93"/>
          <p:cNvGrpSpPr/>
          <p:nvPr/>
        </p:nvGrpSpPr>
        <p:grpSpPr>
          <a:xfrm>
            <a:off x="2964916" y="2796278"/>
            <a:ext cx="449325" cy="450470"/>
            <a:chOff x="-19822675" y="4066875"/>
            <a:chExt cx="304050" cy="304825"/>
          </a:xfrm>
        </p:grpSpPr>
        <p:sp>
          <p:nvSpPr>
            <p:cNvPr id="11253" name="Google Shape;11253;p9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9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9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9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9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9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93"/>
          <p:cNvGrpSpPr/>
          <p:nvPr/>
        </p:nvGrpSpPr>
        <p:grpSpPr>
          <a:xfrm>
            <a:off x="5773985" y="1689571"/>
            <a:ext cx="399302" cy="449325"/>
            <a:chOff x="-17878825" y="3334400"/>
            <a:chExt cx="270200" cy="304050"/>
          </a:xfrm>
        </p:grpSpPr>
        <p:sp>
          <p:nvSpPr>
            <p:cNvPr id="11260" name="Google Shape;11260;p9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9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9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9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9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9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9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93"/>
          <p:cNvGrpSpPr/>
          <p:nvPr/>
        </p:nvGrpSpPr>
        <p:grpSpPr>
          <a:xfrm>
            <a:off x="5747809" y="2242416"/>
            <a:ext cx="451653" cy="451653"/>
            <a:chOff x="-17896150" y="3709300"/>
            <a:chExt cx="305625" cy="305625"/>
          </a:xfrm>
        </p:grpSpPr>
        <p:sp>
          <p:nvSpPr>
            <p:cNvPr id="11268" name="Google Shape;11268;p9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9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9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9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2" name="Google Shape;11272;p93"/>
          <p:cNvGrpSpPr/>
          <p:nvPr/>
        </p:nvGrpSpPr>
        <p:grpSpPr>
          <a:xfrm>
            <a:off x="5775740" y="2795686"/>
            <a:ext cx="395792" cy="451653"/>
            <a:chOff x="-17878025" y="4082625"/>
            <a:chExt cx="267825" cy="305625"/>
          </a:xfrm>
        </p:grpSpPr>
        <p:sp>
          <p:nvSpPr>
            <p:cNvPr id="11273" name="Google Shape;11273;p9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9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9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9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9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9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9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0" name="Google Shape;11280;p93"/>
          <p:cNvGrpSpPr/>
          <p:nvPr/>
        </p:nvGrpSpPr>
        <p:grpSpPr>
          <a:xfrm>
            <a:off x="2919632" y="3355015"/>
            <a:ext cx="450507" cy="423722"/>
            <a:chOff x="-16044450" y="3317850"/>
            <a:chExt cx="304850" cy="286725"/>
          </a:xfrm>
        </p:grpSpPr>
        <p:sp>
          <p:nvSpPr>
            <p:cNvPr id="11281" name="Google Shape;11281;p9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9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9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9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5" name="Google Shape;11285;p9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6" name="Google Shape;11286;p93"/>
          <p:cNvGrpSpPr/>
          <p:nvPr/>
        </p:nvGrpSpPr>
        <p:grpSpPr>
          <a:xfrm>
            <a:off x="8042149" y="2243724"/>
            <a:ext cx="373662" cy="449030"/>
            <a:chOff x="-16018450" y="4058400"/>
            <a:chExt cx="252850" cy="303850"/>
          </a:xfrm>
        </p:grpSpPr>
        <p:sp>
          <p:nvSpPr>
            <p:cNvPr id="11287" name="Google Shape;11287;p9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9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9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9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1" name="Google Shape;11291;p9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9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6"/>
        <p:cNvGrpSpPr/>
        <p:nvPr/>
      </p:nvGrpSpPr>
      <p:grpSpPr>
        <a:xfrm>
          <a:off x="0" y="0"/>
          <a:ext cx="0" cy="0"/>
          <a:chOff x="0" y="0"/>
          <a:chExt cx="0" cy="0"/>
        </a:xfrm>
      </p:grpSpPr>
      <p:grpSp>
        <p:nvGrpSpPr>
          <p:cNvPr id="11297" name="Google Shape;11297;p94"/>
          <p:cNvGrpSpPr/>
          <p:nvPr/>
        </p:nvGrpSpPr>
        <p:grpSpPr>
          <a:xfrm>
            <a:off x="845901" y="1689241"/>
            <a:ext cx="442337" cy="419623"/>
            <a:chOff x="-6696925" y="3272575"/>
            <a:chExt cx="307200" cy="291425"/>
          </a:xfrm>
        </p:grpSpPr>
        <p:sp>
          <p:nvSpPr>
            <p:cNvPr id="11298" name="Google Shape;11298;p9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9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0" name="Google Shape;11300;p94"/>
          <p:cNvGrpSpPr/>
          <p:nvPr/>
        </p:nvGrpSpPr>
        <p:grpSpPr>
          <a:xfrm>
            <a:off x="845884" y="2204636"/>
            <a:ext cx="442373" cy="420775"/>
            <a:chOff x="-6690625" y="3631325"/>
            <a:chExt cx="307225" cy="292225"/>
          </a:xfrm>
        </p:grpSpPr>
        <p:sp>
          <p:nvSpPr>
            <p:cNvPr id="11301" name="Google Shape;11301;p9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9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9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9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9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6" name="Google Shape;11306;p94"/>
          <p:cNvGrpSpPr/>
          <p:nvPr/>
        </p:nvGrpSpPr>
        <p:grpSpPr>
          <a:xfrm>
            <a:off x="868005" y="2756972"/>
            <a:ext cx="421927" cy="419371"/>
            <a:chOff x="-6689825" y="3992050"/>
            <a:chExt cx="293025" cy="291250"/>
          </a:xfrm>
        </p:grpSpPr>
        <p:sp>
          <p:nvSpPr>
            <p:cNvPr id="11307" name="Google Shape;11307;p9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9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9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9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9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9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9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9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9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9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9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9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9" name="Google Shape;11319;p9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0" name="Google Shape;11320;p94"/>
          <p:cNvGrpSpPr/>
          <p:nvPr/>
        </p:nvGrpSpPr>
        <p:grpSpPr>
          <a:xfrm>
            <a:off x="3551317" y="2205192"/>
            <a:ext cx="423043" cy="419659"/>
            <a:chOff x="-4837325" y="3612425"/>
            <a:chExt cx="293800" cy="291450"/>
          </a:xfrm>
        </p:grpSpPr>
        <p:sp>
          <p:nvSpPr>
            <p:cNvPr id="11321" name="Google Shape;11321;p9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9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9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94"/>
          <p:cNvGrpSpPr/>
          <p:nvPr/>
        </p:nvGrpSpPr>
        <p:grpSpPr>
          <a:xfrm>
            <a:off x="3564349" y="2756826"/>
            <a:ext cx="420775" cy="419659"/>
            <a:chOff x="-4837325" y="3971575"/>
            <a:chExt cx="292225" cy="291450"/>
          </a:xfrm>
        </p:grpSpPr>
        <p:sp>
          <p:nvSpPr>
            <p:cNvPr id="11325" name="Google Shape;11325;p9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9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9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9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9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9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94"/>
          <p:cNvGrpSpPr/>
          <p:nvPr/>
        </p:nvGrpSpPr>
        <p:grpSpPr>
          <a:xfrm>
            <a:off x="6256364" y="1714185"/>
            <a:ext cx="430998" cy="369730"/>
            <a:chOff x="-3037625" y="3254850"/>
            <a:chExt cx="299325" cy="256775"/>
          </a:xfrm>
        </p:grpSpPr>
        <p:sp>
          <p:nvSpPr>
            <p:cNvPr id="11332" name="Google Shape;11332;p9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9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9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9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94"/>
          <p:cNvGrpSpPr/>
          <p:nvPr/>
        </p:nvGrpSpPr>
        <p:grpSpPr>
          <a:xfrm>
            <a:off x="6260324" y="2204615"/>
            <a:ext cx="423079" cy="420811"/>
            <a:chOff x="-3031325" y="3597450"/>
            <a:chExt cx="293825" cy="292250"/>
          </a:xfrm>
        </p:grpSpPr>
        <p:sp>
          <p:nvSpPr>
            <p:cNvPr id="11337" name="Google Shape;11337;p9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9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9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9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94"/>
          <p:cNvGrpSpPr/>
          <p:nvPr/>
        </p:nvGrpSpPr>
        <p:grpSpPr>
          <a:xfrm>
            <a:off x="6272798" y="2781214"/>
            <a:ext cx="421927" cy="370882"/>
            <a:chOff x="-3030525" y="3973150"/>
            <a:chExt cx="293025" cy="257575"/>
          </a:xfrm>
        </p:grpSpPr>
        <p:sp>
          <p:nvSpPr>
            <p:cNvPr id="11342" name="Google Shape;11342;p9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9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94"/>
          <p:cNvGrpSpPr/>
          <p:nvPr/>
        </p:nvGrpSpPr>
        <p:grpSpPr>
          <a:xfrm>
            <a:off x="1374391" y="3369426"/>
            <a:ext cx="421927" cy="297195"/>
            <a:chOff x="-1199300" y="3279250"/>
            <a:chExt cx="293025" cy="206400"/>
          </a:xfrm>
        </p:grpSpPr>
        <p:sp>
          <p:nvSpPr>
            <p:cNvPr id="11345" name="Google Shape;11345;p9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9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9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9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94"/>
          <p:cNvGrpSpPr/>
          <p:nvPr/>
        </p:nvGrpSpPr>
        <p:grpSpPr>
          <a:xfrm>
            <a:off x="1381477" y="1688773"/>
            <a:ext cx="444605" cy="420559"/>
            <a:chOff x="-6338550" y="3272950"/>
            <a:chExt cx="308775" cy="292075"/>
          </a:xfrm>
        </p:grpSpPr>
        <p:sp>
          <p:nvSpPr>
            <p:cNvPr id="11350" name="Google Shape;11350;p9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9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9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3" name="Google Shape;11353;p94"/>
          <p:cNvGrpSpPr/>
          <p:nvPr/>
        </p:nvGrpSpPr>
        <p:grpSpPr>
          <a:xfrm>
            <a:off x="1392817" y="2205194"/>
            <a:ext cx="421927" cy="419659"/>
            <a:chOff x="-6329100" y="3632100"/>
            <a:chExt cx="293025" cy="291450"/>
          </a:xfrm>
        </p:grpSpPr>
        <p:sp>
          <p:nvSpPr>
            <p:cNvPr id="11354" name="Google Shape;11354;p9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9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9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94"/>
          <p:cNvGrpSpPr/>
          <p:nvPr/>
        </p:nvGrpSpPr>
        <p:grpSpPr>
          <a:xfrm>
            <a:off x="1405867" y="2756828"/>
            <a:ext cx="419623" cy="419659"/>
            <a:chOff x="-6329875" y="3992050"/>
            <a:chExt cx="291425" cy="291450"/>
          </a:xfrm>
        </p:grpSpPr>
        <p:sp>
          <p:nvSpPr>
            <p:cNvPr id="11358" name="Google Shape;11358;p9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9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9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9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94"/>
          <p:cNvGrpSpPr/>
          <p:nvPr/>
        </p:nvGrpSpPr>
        <p:grpSpPr>
          <a:xfrm>
            <a:off x="4092004" y="1687530"/>
            <a:ext cx="423079" cy="423043"/>
            <a:chOff x="-4478975" y="3251700"/>
            <a:chExt cx="293825" cy="293800"/>
          </a:xfrm>
        </p:grpSpPr>
        <p:sp>
          <p:nvSpPr>
            <p:cNvPr id="11363" name="Google Shape;11363;p9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9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9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94"/>
          <p:cNvGrpSpPr/>
          <p:nvPr/>
        </p:nvGrpSpPr>
        <p:grpSpPr>
          <a:xfrm>
            <a:off x="4092004" y="2205192"/>
            <a:ext cx="423079" cy="419659"/>
            <a:chOff x="-4475825" y="3612425"/>
            <a:chExt cx="293825" cy="291450"/>
          </a:xfrm>
        </p:grpSpPr>
        <p:sp>
          <p:nvSpPr>
            <p:cNvPr id="11367" name="Google Shape;11367;p9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9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9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94"/>
          <p:cNvGrpSpPr/>
          <p:nvPr/>
        </p:nvGrpSpPr>
        <p:grpSpPr>
          <a:xfrm>
            <a:off x="4101077" y="2756844"/>
            <a:ext cx="428730" cy="419623"/>
            <a:chOff x="-4480550" y="3970800"/>
            <a:chExt cx="297750" cy="291425"/>
          </a:xfrm>
        </p:grpSpPr>
        <p:sp>
          <p:nvSpPr>
            <p:cNvPr id="11371" name="Google Shape;11371;p9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9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94"/>
          <p:cNvGrpSpPr/>
          <p:nvPr/>
        </p:nvGrpSpPr>
        <p:grpSpPr>
          <a:xfrm>
            <a:off x="6804910" y="1689221"/>
            <a:ext cx="415123" cy="419659"/>
            <a:chOff x="-2668225" y="3239075"/>
            <a:chExt cx="288300" cy="291450"/>
          </a:xfrm>
        </p:grpSpPr>
        <p:sp>
          <p:nvSpPr>
            <p:cNvPr id="11374" name="Google Shape;11374;p9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9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9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9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9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9" name="Google Shape;11379;p94"/>
          <p:cNvGrpSpPr/>
          <p:nvPr/>
        </p:nvGrpSpPr>
        <p:grpSpPr>
          <a:xfrm>
            <a:off x="6802066" y="2205191"/>
            <a:ext cx="420811" cy="419659"/>
            <a:chOff x="-2671375" y="3597450"/>
            <a:chExt cx="292250" cy="291450"/>
          </a:xfrm>
        </p:grpSpPr>
        <p:sp>
          <p:nvSpPr>
            <p:cNvPr id="11380" name="Google Shape;11380;p9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9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94"/>
          <p:cNvGrpSpPr/>
          <p:nvPr/>
        </p:nvGrpSpPr>
        <p:grpSpPr>
          <a:xfrm>
            <a:off x="6812849" y="2755691"/>
            <a:ext cx="423043" cy="421927"/>
            <a:chOff x="-2670575" y="3956600"/>
            <a:chExt cx="293800" cy="293025"/>
          </a:xfrm>
        </p:grpSpPr>
        <p:sp>
          <p:nvSpPr>
            <p:cNvPr id="11383" name="Google Shape;11383;p9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9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9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9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94"/>
          <p:cNvGrpSpPr/>
          <p:nvPr/>
        </p:nvGrpSpPr>
        <p:grpSpPr>
          <a:xfrm>
            <a:off x="3070370" y="3311947"/>
            <a:ext cx="426462" cy="418363"/>
            <a:chOff x="-1183550" y="3586525"/>
            <a:chExt cx="296175" cy="290550"/>
          </a:xfrm>
        </p:grpSpPr>
        <p:sp>
          <p:nvSpPr>
            <p:cNvPr id="11388" name="Google Shape;11388;p9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9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9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9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9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9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9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9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9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94"/>
          <p:cNvGrpSpPr/>
          <p:nvPr/>
        </p:nvGrpSpPr>
        <p:grpSpPr>
          <a:xfrm>
            <a:off x="1933980" y="1689799"/>
            <a:ext cx="420811" cy="418507"/>
            <a:chOff x="-5971525" y="3273750"/>
            <a:chExt cx="292250" cy="290650"/>
          </a:xfrm>
        </p:grpSpPr>
        <p:sp>
          <p:nvSpPr>
            <p:cNvPr id="11398" name="Google Shape;11398;p9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9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0" name="Google Shape;11400;p94"/>
          <p:cNvGrpSpPr/>
          <p:nvPr/>
        </p:nvGrpSpPr>
        <p:grpSpPr>
          <a:xfrm>
            <a:off x="1928310" y="2203826"/>
            <a:ext cx="432150" cy="422395"/>
            <a:chOff x="-5974675" y="3632100"/>
            <a:chExt cx="300125" cy="293350"/>
          </a:xfrm>
        </p:grpSpPr>
        <p:sp>
          <p:nvSpPr>
            <p:cNvPr id="11401" name="Google Shape;11401;p9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9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9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94"/>
          <p:cNvGrpSpPr/>
          <p:nvPr/>
        </p:nvGrpSpPr>
        <p:grpSpPr>
          <a:xfrm>
            <a:off x="1958351" y="2755694"/>
            <a:ext cx="395865" cy="421927"/>
            <a:chOff x="-5971525" y="3990475"/>
            <a:chExt cx="274925" cy="293025"/>
          </a:xfrm>
        </p:grpSpPr>
        <p:sp>
          <p:nvSpPr>
            <p:cNvPr id="11405" name="Google Shape;11405;p9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9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9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9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94"/>
          <p:cNvGrpSpPr/>
          <p:nvPr/>
        </p:nvGrpSpPr>
        <p:grpSpPr>
          <a:xfrm>
            <a:off x="4631558" y="1689798"/>
            <a:ext cx="420775" cy="418507"/>
            <a:chOff x="-4118225" y="3253275"/>
            <a:chExt cx="292225" cy="290650"/>
          </a:xfrm>
        </p:grpSpPr>
        <p:sp>
          <p:nvSpPr>
            <p:cNvPr id="11410" name="Google Shape;11410;p9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9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94"/>
          <p:cNvGrpSpPr/>
          <p:nvPr/>
        </p:nvGrpSpPr>
        <p:grpSpPr>
          <a:xfrm>
            <a:off x="4682008" y="2204922"/>
            <a:ext cx="319874" cy="420199"/>
            <a:chOff x="-4082800" y="3612425"/>
            <a:chExt cx="222150" cy="291825"/>
          </a:xfrm>
        </p:grpSpPr>
        <p:sp>
          <p:nvSpPr>
            <p:cNvPr id="11413" name="Google Shape;11413;p9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9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9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6" name="Google Shape;11416;p94"/>
          <p:cNvGrpSpPr/>
          <p:nvPr/>
        </p:nvGrpSpPr>
        <p:grpSpPr>
          <a:xfrm>
            <a:off x="4643456" y="2769876"/>
            <a:ext cx="420775" cy="393561"/>
            <a:chOff x="-4118225" y="3990475"/>
            <a:chExt cx="292225" cy="273325"/>
          </a:xfrm>
        </p:grpSpPr>
        <p:sp>
          <p:nvSpPr>
            <p:cNvPr id="11417" name="Google Shape;11417;p9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9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9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9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1" name="Google Shape;11421;p94"/>
          <p:cNvGrpSpPr/>
          <p:nvPr/>
        </p:nvGrpSpPr>
        <p:grpSpPr>
          <a:xfrm>
            <a:off x="7354110" y="1688087"/>
            <a:ext cx="394713" cy="421927"/>
            <a:chOff x="-2312225" y="3238300"/>
            <a:chExt cx="274125" cy="293025"/>
          </a:xfrm>
        </p:grpSpPr>
        <p:sp>
          <p:nvSpPr>
            <p:cNvPr id="11422" name="Google Shape;11422;p9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9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4" name="Google Shape;11424;p94"/>
          <p:cNvGrpSpPr/>
          <p:nvPr/>
        </p:nvGrpSpPr>
        <p:grpSpPr>
          <a:xfrm>
            <a:off x="7341062" y="2153586"/>
            <a:ext cx="420811" cy="522864"/>
            <a:chOff x="-2310650" y="3525775"/>
            <a:chExt cx="292250" cy="363125"/>
          </a:xfrm>
        </p:grpSpPr>
        <p:sp>
          <p:nvSpPr>
            <p:cNvPr id="11425" name="Google Shape;11425;p9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9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9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9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9" name="Google Shape;11429;p94"/>
          <p:cNvGrpSpPr/>
          <p:nvPr/>
        </p:nvGrpSpPr>
        <p:grpSpPr>
          <a:xfrm>
            <a:off x="7351827" y="2756825"/>
            <a:ext cx="423079" cy="419659"/>
            <a:chOff x="-2310650" y="3958175"/>
            <a:chExt cx="293825" cy="291450"/>
          </a:xfrm>
        </p:grpSpPr>
        <p:sp>
          <p:nvSpPr>
            <p:cNvPr id="11430" name="Google Shape;11430;p9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9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94"/>
          <p:cNvGrpSpPr/>
          <p:nvPr/>
        </p:nvGrpSpPr>
        <p:grpSpPr>
          <a:xfrm>
            <a:off x="4718688" y="3308459"/>
            <a:ext cx="424159" cy="419659"/>
            <a:chOff x="-1182750" y="3962900"/>
            <a:chExt cx="294575" cy="291450"/>
          </a:xfrm>
        </p:grpSpPr>
        <p:sp>
          <p:nvSpPr>
            <p:cNvPr id="11433" name="Google Shape;11433;p9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9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9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9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9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9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9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0" name="Google Shape;11440;p94"/>
          <p:cNvGrpSpPr/>
          <p:nvPr/>
        </p:nvGrpSpPr>
        <p:grpSpPr>
          <a:xfrm>
            <a:off x="2471824" y="1689223"/>
            <a:ext cx="424195" cy="419659"/>
            <a:chOff x="-5611575" y="3272950"/>
            <a:chExt cx="294600" cy="291450"/>
          </a:xfrm>
        </p:grpSpPr>
        <p:sp>
          <p:nvSpPr>
            <p:cNvPr id="11441" name="Google Shape;11441;p9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9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9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9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9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94"/>
          <p:cNvGrpSpPr/>
          <p:nvPr/>
        </p:nvGrpSpPr>
        <p:grpSpPr>
          <a:xfrm>
            <a:off x="2471824" y="2205770"/>
            <a:ext cx="424195" cy="418507"/>
            <a:chOff x="-5613150" y="3632900"/>
            <a:chExt cx="294600" cy="290650"/>
          </a:xfrm>
        </p:grpSpPr>
        <p:sp>
          <p:nvSpPr>
            <p:cNvPr id="11447" name="Google Shape;11447;p9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9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9" name="Google Shape;11449;p94"/>
          <p:cNvGrpSpPr/>
          <p:nvPr/>
        </p:nvGrpSpPr>
        <p:grpSpPr>
          <a:xfrm>
            <a:off x="2483722" y="2756270"/>
            <a:ext cx="424195" cy="420775"/>
            <a:chOff x="-5613150" y="3991275"/>
            <a:chExt cx="294600" cy="292225"/>
          </a:xfrm>
        </p:grpSpPr>
        <p:sp>
          <p:nvSpPr>
            <p:cNvPr id="11450" name="Google Shape;11450;p9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9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9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9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9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9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9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9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9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94"/>
          <p:cNvGrpSpPr/>
          <p:nvPr/>
        </p:nvGrpSpPr>
        <p:grpSpPr>
          <a:xfrm>
            <a:off x="5155210" y="1689438"/>
            <a:ext cx="434634" cy="419227"/>
            <a:chOff x="-3768700" y="3253275"/>
            <a:chExt cx="301850" cy="291150"/>
          </a:xfrm>
        </p:grpSpPr>
        <p:sp>
          <p:nvSpPr>
            <p:cNvPr id="11460" name="Google Shape;11460;p9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9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9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94"/>
          <p:cNvGrpSpPr/>
          <p:nvPr/>
        </p:nvGrpSpPr>
        <p:grpSpPr>
          <a:xfrm>
            <a:off x="5159293" y="2217090"/>
            <a:ext cx="426462" cy="395865"/>
            <a:chOff x="-3808700" y="3628950"/>
            <a:chExt cx="296175" cy="274925"/>
          </a:xfrm>
        </p:grpSpPr>
        <p:sp>
          <p:nvSpPr>
            <p:cNvPr id="11464" name="Google Shape;11464;p9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9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9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7" name="Google Shape;11467;p94"/>
          <p:cNvGrpSpPr/>
          <p:nvPr/>
        </p:nvGrpSpPr>
        <p:grpSpPr>
          <a:xfrm>
            <a:off x="5224504" y="2756412"/>
            <a:ext cx="419443" cy="420487"/>
            <a:chOff x="-3771675" y="3971775"/>
            <a:chExt cx="291300" cy="292025"/>
          </a:xfrm>
        </p:grpSpPr>
        <p:sp>
          <p:nvSpPr>
            <p:cNvPr id="11468" name="Google Shape;11468;p9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9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9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9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9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3" name="Google Shape;11473;p94"/>
          <p:cNvGrpSpPr/>
          <p:nvPr/>
        </p:nvGrpSpPr>
        <p:grpSpPr>
          <a:xfrm>
            <a:off x="7885948" y="1716461"/>
            <a:ext cx="420271" cy="320774"/>
            <a:chOff x="-1951475" y="3273100"/>
            <a:chExt cx="291875" cy="222775"/>
          </a:xfrm>
        </p:grpSpPr>
        <p:sp>
          <p:nvSpPr>
            <p:cNvPr id="11474" name="Google Shape;11474;p9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9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9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7" name="Google Shape;11477;p94"/>
          <p:cNvGrpSpPr/>
          <p:nvPr/>
        </p:nvGrpSpPr>
        <p:grpSpPr>
          <a:xfrm>
            <a:off x="7883429" y="2205191"/>
            <a:ext cx="425310" cy="419659"/>
            <a:chOff x="-1951475" y="3597450"/>
            <a:chExt cx="295375" cy="291450"/>
          </a:xfrm>
        </p:grpSpPr>
        <p:sp>
          <p:nvSpPr>
            <p:cNvPr id="11478" name="Google Shape;11478;p9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9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9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9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2" name="Google Shape;11482;p94"/>
          <p:cNvGrpSpPr/>
          <p:nvPr/>
        </p:nvGrpSpPr>
        <p:grpSpPr>
          <a:xfrm>
            <a:off x="7885680" y="2756825"/>
            <a:ext cx="444605" cy="419659"/>
            <a:chOff x="-1960150" y="3956600"/>
            <a:chExt cx="308775" cy="291450"/>
          </a:xfrm>
        </p:grpSpPr>
        <p:sp>
          <p:nvSpPr>
            <p:cNvPr id="11483" name="Google Shape;11483;p9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9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94"/>
          <p:cNvGrpSpPr/>
          <p:nvPr/>
        </p:nvGrpSpPr>
        <p:grpSpPr>
          <a:xfrm>
            <a:off x="1939718" y="3307636"/>
            <a:ext cx="420775" cy="420775"/>
            <a:chOff x="-804700" y="3226500"/>
            <a:chExt cx="292225" cy="292225"/>
          </a:xfrm>
        </p:grpSpPr>
        <p:sp>
          <p:nvSpPr>
            <p:cNvPr id="11486" name="Google Shape;11486;p9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9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9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9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9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9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9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3" name="Google Shape;11493;p94"/>
          <p:cNvGrpSpPr/>
          <p:nvPr/>
        </p:nvGrpSpPr>
        <p:grpSpPr>
          <a:xfrm>
            <a:off x="3019809" y="1688647"/>
            <a:ext cx="420775" cy="420811"/>
            <a:chOff x="-5251625" y="3272950"/>
            <a:chExt cx="292225" cy="292250"/>
          </a:xfrm>
        </p:grpSpPr>
        <p:sp>
          <p:nvSpPr>
            <p:cNvPr id="11494" name="Google Shape;11494;p9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9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9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7" name="Google Shape;11497;p94"/>
          <p:cNvGrpSpPr/>
          <p:nvPr/>
        </p:nvGrpSpPr>
        <p:grpSpPr>
          <a:xfrm>
            <a:off x="3016407" y="2204348"/>
            <a:ext cx="427578" cy="421351"/>
            <a:chOff x="-5254775" y="3631325"/>
            <a:chExt cx="296950" cy="292625"/>
          </a:xfrm>
        </p:grpSpPr>
        <p:sp>
          <p:nvSpPr>
            <p:cNvPr id="11498" name="Google Shape;11498;p9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9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9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9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9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9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9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94"/>
          <p:cNvGrpSpPr/>
          <p:nvPr/>
        </p:nvGrpSpPr>
        <p:grpSpPr>
          <a:xfrm>
            <a:off x="3032265" y="2756270"/>
            <a:ext cx="419659" cy="420775"/>
            <a:chOff x="-5251625" y="3991275"/>
            <a:chExt cx="291450" cy="292225"/>
          </a:xfrm>
        </p:grpSpPr>
        <p:sp>
          <p:nvSpPr>
            <p:cNvPr id="11506" name="Google Shape;11506;p9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9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9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9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9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1" name="Google Shape;11511;p94"/>
          <p:cNvGrpSpPr/>
          <p:nvPr/>
        </p:nvGrpSpPr>
        <p:grpSpPr>
          <a:xfrm>
            <a:off x="5772848" y="1689240"/>
            <a:ext cx="319874" cy="419623"/>
            <a:chOff x="-3365275" y="3253275"/>
            <a:chExt cx="222150" cy="291425"/>
          </a:xfrm>
        </p:grpSpPr>
        <p:sp>
          <p:nvSpPr>
            <p:cNvPr id="11512" name="Google Shape;11512;p9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9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94"/>
          <p:cNvGrpSpPr/>
          <p:nvPr/>
        </p:nvGrpSpPr>
        <p:grpSpPr>
          <a:xfrm>
            <a:off x="5746786" y="2204058"/>
            <a:ext cx="371998" cy="421927"/>
            <a:chOff x="-3383375" y="3611625"/>
            <a:chExt cx="258350" cy="293025"/>
          </a:xfrm>
        </p:grpSpPr>
        <p:sp>
          <p:nvSpPr>
            <p:cNvPr id="11515" name="Google Shape;11515;p9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9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7" name="Google Shape;11517;p94"/>
          <p:cNvGrpSpPr/>
          <p:nvPr/>
        </p:nvGrpSpPr>
        <p:grpSpPr>
          <a:xfrm>
            <a:off x="5809135" y="2756826"/>
            <a:ext cx="271097" cy="419659"/>
            <a:chOff x="-3347950" y="3971575"/>
            <a:chExt cx="188275" cy="291450"/>
          </a:xfrm>
        </p:grpSpPr>
        <p:sp>
          <p:nvSpPr>
            <p:cNvPr id="11518" name="Google Shape;11518;p9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9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9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1" name="Google Shape;11521;p94"/>
          <p:cNvGrpSpPr/>
          <p:nvPr/>
        </p:nvGrpSpPr>
        <p:grpSpPr>
          <a:xfrm>
            <a:off x="858994" y="3307061"/>
            <a:ext cx="371998" cy="421927"/>
            <a:chOff x="-1575775" y="3238300"/>
            <a:chExt cx="258350" cy="293025"/>
          </a:xfrm>
        </p:grpSpPr>
        <p:sp>
          <p:nvSpPr>
            <p:cNvPr id="11522" name="Google Shape;11522;p9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9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9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9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9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94"/>
          <p:cNvGrpSpPr/>
          <p:nvPr/>
        </p:nvGrpSpPr>
        <p:grpSpPr>
          <a:xfrm>
            <a:off x="2503892" y="3309051"/>
            <a:ext cx="423079" cy="424159"/>
            <a:chOff x="-1591550" y="3597475"/>
            <a:chExt cx="293825" cy="294575"/>
          </a:xfrm>
        </p:grpSpPr>
        <p:sp>
          <p:nvSpPr>
            <p:cNvPr id="11528" name="Google Shape;11528;p9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9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9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94"/>
          <p:cNvGrpSpPr/>
          <p:nvPr/>
        </p:nvGrpSpPr>
        <p:grpSpPr>
          <a:xfrm>
            <a:off x="4153362" y="3318663"/>
            <a:ext cx="421927" cy="399248"/>
            <a:chOff x="-1592325" y="3957400"/>
            <a:chExt cx="293025" cy="277275"/>
          </a:xfrm>
        </p:grpSpPr>
        <p:sp>
          <p:nvSpPr>
            <p:cNvPr id="11532" name="Google Shape;11532;p9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9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9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9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6" name="Google Shape;11536;p94"/>
          <p:cNvGrpSpPr/>
          <p:nvPr/>
        </p:nvGrpSpPr>
        <p:grpSpPr>
          <a:xfrm>
            <a:off x="3640232" y="3310744"/>
            <a:ext cx="369730" cy="420775"/>
            <a:chOff x="-778700" y="3612425"/>
            <a:chExt cx="256775" cy="292225"/>
          </a:xfrm>
        </p:grpSpPr>
        <p:sp>
          <p:nvSpPr>
            <p:cNvPr id="11537" name="Google Shape;11537;p9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9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9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9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9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9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94"/>
          <p:cNvGrpSpPr/>
          <p:nvPr/>
        </p:nvGrpSpPr>
        <p:grpSpPr>
          <a:xfrm>
            <a:off x="6111733" y="3828305"/>
            <a:ext cx="340731" cy="387641"/>
            <a:chOff x="7728464" y="1561258"/>
            <a:chExt cx="349719" cy="397866"/>
          </a:xfrm>
        </p:grpSpPr>
        <p:sp>
          <p:nvSpPr>
            <p:cNvPr id="11544" name="Google Shape;11544;p9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9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94"/>
          <p:cNvGrpSpPr/>
          <p:nvPr/>
        </p:nvGrpSpPr>
        <p:grpSpPr>
          <a:xfrm>
            <a:off x="4034702" y="3828305"/>
            <a:ext cx="387681" cy="387641"/>
            <a:chOff x="5611350" y="1561258"/>
            <a:chExt cx="397907" cy="397866"/>
          </a:xfrm>
        </p:grpSpPr>
        <p:sp>
          <p:nvSpPr>
            <p:cNvPr id="11547" name="Google Shape;11547;p9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9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9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9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94"/>
          <p:cNvGrpSpPr/>
          <p:nvPr/>
        </p:nvGrpSpPr>
        <p:grpSpPr>
          <a:xfrm>
            <a:off x="4553987" y="3925571"/>
            <a:ext cx="387610" cy="193109"/>
            <a:chOff x="6140660" y="1661097"/>
            <a:chExt cx="397835" cy="198202"/>
          </a:xfrm>
        </p:grpSpPr>
        <p:sp>
          <p:nvSpPr>
            <p:cNvPr id="11552" name="Google Shape;11552;p9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9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9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9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6" name="Google Shape;11556;p94"/>
          <p:cNvGrpSpPr/>
          <p:nvPr/>
        </p:nvGrpSpPr>
        <p:grpSpPr>
          <a:xfrm>
            <a:off x="5073202" y="3828305"/>
            <a:ext cx="387681" cy="387641"/>
            <a:chOff x="6669907" y="1561258"/>
            <a:chExt cx="397907" cy="397866"/>
          </a:xfrm>
        </p:grpSpPr>
        <p:sp>
          <p:nvSpPr>
            <p:cNvPr id="11557" name="Google Shape;11557;p9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9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9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9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9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94"/>
          <p:cNvGrpSpPr/>
          <p:nvPr/>
        </p:nvGrpSpPr>
        <p:grpSpPr>
          <a:xfrm>
            <a:off x="1958433" y="3885842"/>
            <a:ext cx="387681" cy="272572"/>
            <a:chOff x="3386036" y="1746339"/>
            <a:chExt cx="397907" cy="279762"/>
          </a:xfrm>
        </p:grpSpPr>
        <p:sp>
          <p:nvSpPr>
            <p:cNvPr id="11563" name="Google Shape;11563;p9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9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94"/>
          <p:cNvGrpSpPr/>
          <p:nvPr/>
        </p:nvGrpSpPr>
        <p:grpSpPr>
          <a:xfrm>
            <a:off x="2996130" y="3828288"/>
            <a:ext cx="387681" cy="387681"/>
            <a:chOff x="4417380" y="1687279"/>
            <a:chExt cx="397907" cy="397907"/>
          </a:xfrm>
        </p:grpSpPr>
        <p:sp>
          <p:nvSpPr>
            <p:cNvPr id="11566" name="Google Shape;11566;p9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9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94"/>
          <p:cNvGrpSpPr/>
          <p:nvPr/>
        </p:nvGrpSpPr>
        <p:grpSpPr>
          <a:xfrm>
            <a:off x="7942611" y="3308537"/>
            <a:ext cx="387661" cy="387661"/>
            <a:chOff x="2869999" y="1687279"/>
            <a:chExt cx="397887" cy="397887"/>
          </a:xfrm>
        </p:grpSpPr>
        <p:sp>
          <p:nvSpPr>
            <p:cNvPr id="11569" name="Google Shape;11569;p9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9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1" name="Google Shape;11571;p94"/>
          <p:cNvGrpSpPr/>
          <p:nvPr/>
        </p:nvGrpSpPr>
        <p:grpSpPr>
          <a:xfrm>
            <a:off x="2477718" y="3828664"/>
            <a:ext cx="386807" cy="386929"/>
            <a:chOff x="3902887" y="1687655"/>
            <a:chExt cx="397010" cy="397135"/>
          </a:xfrm>
        </p:grpSpPr>
        <p:sp>
          <p:nvSpPr>
            <p:cNvPr id="11572" name="Google Shape;11572;p9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9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94"/>
          <p:cNvGrpSpPr/>
          <p:nvPr/>
        </p:nvGrpSpPr>
        <p:grpSpPr>
          <a:xfrm>
            <a:off x="3515416" y="3828344"/>
            <a:ext cx="387681" cy="387681"/>
            <a:chOff x="4933458" y="1687279"/>
            <a:chExt cx="397907" cy="397907"/>
          </a:xfrm>
        </p:grpSpPr>
        <p:sp>
          <p:nvSpPr>
            <p:cNvPr id="11575" name="Google Shape;11575;p9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9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94"/>
          <p:cNvGrpSpPr/>
          <p:nvPr/>
        </p:nvGrpSpPr>
        <p:grpSpPr>
          <a:xfrm>
            <a:off x="5286246" y="3308537"/>
            <a:ext cx="387681" cy="387661"/>
            <a:chOff x="266768" y="1721375"/>
            <a:chExt cx="397907" cy="397887"/>
          </a:xfrm>
        </p:grpSpPr>
        <p:sp>
          <p:nvSpPr>
            <p:cNvPr id="11578" name="Google Shape;11578;p9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9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94"/>
          <p:cNvGrpSpPr/>
          <p:nvPr/>
        </p:nvGrpSpPr>
        <p:grpSpPr>
          <a:xfrm>
            <a:off x="7411672" y="3308924"/>
            <a:ext cx="387539" cy="386888"/>
            <a:chOff x="2408992" y="1722875"/>
            <a:chExt cx="397761" cy="397093"/>
          </a:xfrm>
        </p:grpSpPr>
        <p:sp>
          <p:nvSpPr>
            <p:cNvPr id="11581" name="Google Shape;11581;p9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9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94"/>
          <p:cNvGrpSpPr/>
          <p:nvPr/>
        </p:nvGrpSpPr>
        <p:grpSpPr>
          <a:xfrm>
            <a:off x="5592488" y="3828305"/>
            <a:ext cx="387641" cy="387641"/>
            <a:chOff x="7199196" y="1561258"/>
            <a:chExt cx="397866" cy="397866"/>
          </a:xfrm>
        </p:grpSpPr>
        <p:sp>
          <p:nvSpPr>
            <p:cNvPr id="11584" name="Google Shape;11584;p9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9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9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7" name="Google Shape;11587;p9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588" name="Google Shape;11588;p94"/>
          <p:cNvGrpSpPr/>
          <p:nvPr/>
        </p:nvGrpSpPr>
        <p:grpSpPr>
          <a:xfrm>
            <a:off x="6348367" y="3308537"/>
            <a:ext cx="387661" cy="387661"/>
            <a:chOff x="1379798" y="1723250"/>
            <a:chExt cx="397887" cy="397887"/>
          </a:xfrm>
        </p:grpSpPr>
        <p:sp>
          <p:nvSpPr>
            <p:cNvPr id="11589" name="Google Shape;11589;p9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9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9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9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3" name="Google Shape;11593;p94"/>
          <p:cNvGrpSpPr/>
          <p:nvPr/>
        </p:nvGrpSpPr>
        <p:grpSpPr>
          <a:xfrm>
            <a:off x="5817327" y="3308537"/>
            <a:ext cx="387641" cy="387661"/>
            <a:chOff x="864491" y="1723250"/>
            <a:chExt cx="397866" cy="397887"/>
          </a:xfrm>
        </p:grpSpPr>
        <p:sp>
          <p:nvSpPr>
            <p:cNvPr id="11594" name="Google Shape;11594;p9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9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9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7" name="Google Shape;11597;p9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8" name="Google Shape;11598;p94"/>
          <p:cNvGrpSpPr/>
          <p:nvPr/>
        </p:nvGrpSpPr>
        <p:grpSpPr>
          <a:xfrm>
            <a:off x="6584154" y="3827060"/>
            <a:ext cx="388966" cy="388966"/>
            <a:chOff x="1190625" y="238125"/>
            <a:chExt cx="5235075" cy="5235075"/>
          </a:xfrm>
        </p:grpSpPr>
        <p:sp>
          <p:nvSpPr>
            <p:cNvPr id="11599" name="Google Shape;11599;p9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9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04"/>
        <p:cNvGrpSpPr/>
        <p:nvPr/>
      </p:nvGrpSpPr>
      <p:grpSpPr>
        <a:xfrm>
          <a:off x="0" y="0"/>
          <a:ext cx="0" cy="0"/>
          <a:chOff x="0" y="0"/>
          <a:chExt cx="0" cy="0"/>
        </a:xfrm>
      </p:grpSpPr>
      <p:pic>
        <p:nvPicPr>
          <p:cNvPr id="11605" name="Google Shape;11605;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710" name="Google Shape;2710;p45"/>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If you want to talk about Mercury, you can say that it’s the smallest planet in the Solar System</a:t>
            </a:r>
            <a:endParaRPr/>
          </a:p>
        </p:txBody>
      </p:sp>
      <p:cxnSp>
        <p:nvCxnSpPr>
          <p:cNvPr id="2711" name="Google Shape;2711;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2358438" y="2282277"/>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9"/>
        <p:cNvGrpSpPr/>
        <p:nvPr/>
      </p:nvGrpSpPr>
      <p:grpSpPr>
        <a:xfrm>
          <a:off x="0" y="0"/>
          <a:ext cx="0" cy="0"/>
          <a:chOff x="0" y="0"/>
          <a:chExt cx="0" cy="0"/>
        </a:xfrm>
      </p:grpSpPr>
      <p:sp>
        <p:nvSpPr>
          <p:cNvPr id="2720" name="Google Shape;2720;p46"/>
          <p:cNvSpPr txBox="1">
            <a:spLocks noGrp="1"/>
          </p:cNvSpPr>
          <p:nvPr>
            <p:ph type="title"/>
          </p:nvPr>
        </p:nvSpPr>
        <p:spPr>
          <a:xfrm>
            <a:off x="1690050" y="438850"/>
            <a:ext cx="57639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COMPUTER SCIENCE &amp; PROGRAMMING</a:t>
            </a:r>
            <a:endParaRPr/>
          </a:p>
        </p:txBody>
      </p:sp>
      <p:sp>
        <p:nvSpPr>
          <p:cNvPr id="2721" name="Google Shape;2721;p46"/>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a:t>Do you know what helps you make your point clear? Lists like this one:</a:t>
            </a:r>
            <a:endParaRPr/>
          </a:p>
          <a:p>
            <a:pPr marL="457200" lvl="0" indent="-317500" algn="l" rtl="0">
              <a:lnSpc>
                <a:spcPct val="100000"/>
              </a:lnSpc>
              <a:spcBef>
                <a:spcPts val="1000"/>
              </a:spcBef>
              <a:spcAft>
                <a:spcPts val="0"/>
              </a:spcAft>
              <a:buClr>
                <a:schemeClr val="lt2"/>
              </a:buClr>
              <a:buSzPts val="1400"/>
              <a:buFont typeface="Source Sans Pro"/>
              <a:buChar char="●"/>
            </a:pPr>
            <a:r>
              <a:rPr lang="en"/>
              <a:t>They’re simple </a:t>
            </a:r>
            <a:endParaRPr/>
          </a:p>
          <a:p>
            <a:pPr marL="457200" lvl="0" indent="-317500" algn="l" rtl="0">
              <a:lnSpc>
                <a:spcPct val="100000"/>
              </a:lnSpc>
              <a:spcBef>
                <a:spcPts val="0"/>
              </a:spcBef>
              <a:spcAft>
                <a:spcPts val="0"/>
              </a:spcAft>
              <a:buClr>
                <a:schemeClr val="lt2"/>
              </a:buClr>
              <a:buSzPts val="1400"/>
              <a:buFont typeface="Source Sans Pro"/>
              <a:buChar char="●"/>
            </a:pPr>
            <a:r>
              <a:rPr lang="en"/>
              <a:t>You can organize your ideas clearly</a:t>
            </a:r>
            <a:endParaRPr/>
          </a:p>
          <a:p>
            <a:pPr marL="457200" lvl="0" indent="-317500" algn="l" rtl="0">
              <a:lnSpc>
                <a:spcPct val="100000"/>
              </a:lnSpc>
              <a:spcBef>
                <a:spcPts val="0"/>
              </a:spcBef>
              <a:spcAft>
                <a:spcPts val="0"/>
              </a:spcAft>
              <a:buClr>
                <a:schemeClr val="lt2"/>
              </a:buClr>
              <a:buSzPts val="1400"/>
              <a:buFont typeface="Source Sans Pro"/>
              <a:buChar char="●"/>
            </a:pPr>
            <a:r>
              <a:rPr lang="en"/>
              <a:t>You’ll never forget to buy milk!</a:t>
            </a:r>
            <a:endParaRPr/>
          </a:p>
          <a:p>
            <a:pPr marL="0" lvl="0" indent="0" algn="l" rtl="0">
              <a:lnSpc>
                <a:spcPct val="100000"/>
              </a:lnSpc>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5"/>
        <p:cNvGrpSpPr/>
        <p:nvPr/>
      </p:nvGrpSpPr>
      <p:grpSpPr>
        <a:xfrm>
          <a:off x="0" y="0"/>
          <a:ext cx="0" cy="0"/>
          <a:chOff x="0" y="0"/>
          <a:chExt cx="0" cy="0"/>
        </a:xfrm>
      </p:grpSpPr>
      <p:grpSp>
        <p:nvGrpSpPr>
          <p:cNvPr id="2726" name="Google Shape;2726;p47"/>
          <p:cNvGrpSpPr/>
          <p:nvPr/>
        </p:nvGrpSpPr>
        <p:grpSpPr>
          <a:xfrm>
            <a:off x="2687660" y="1918611"/>
            <a:ext cx="795537" cy="795537"/>
            <a:chOff x="851175" y="1582401"/>
            <a:chExt cx="964872" cy="964872"/>
          </a:xfrm>
        </p:grpSpPr>
        <p:sp>
          <p:nvSpPr>
            <p:cNvPr id="2727" name="Google Shape;2727;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47"/>
          <p:cNvGrpSpPr/>
          <p:nvPr/>
        </p:nvGrpSpPr>
        <p:grpSpPr>
          <a:xfrm>
            <a:off x="5660810" y="1918611"/>
            <a:ext cx="795537" cy="795537"/>
            <a:chOff x="851175" y="1582401"/>
            <a:chExt cx="964872" cy="964872"/>
          </a:xfrm>
        </p:grpSpPr>
        <p:sp>
          <p:nvSpPr>
            <p:cNvPr id="2730" name="Google Shape;2730;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4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DISCIPLINES</a:t>
            </a:r>
            <a:endParaRPr/>
          </a:p>
        </p:txBody>
      </p:sp>
      <p:sp>
        <p:nvSpPr>
          <p:cNvPr id="2733" name="Google Shape;2733;p47"/>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734" name="Google Shape;2734;p47"/>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COMPUTATION</a:t>
            </a:r>
            <a:endParaRPr/>
          </a:p>
        </p:txBody>
      </p:sp>
      <p:sp>
        <p:nvSpPr>
          <p:cNvPr id="2735" name="Google Shape;2735;p47"/>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736" name="Google Shape;2736;p47"/>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a:t>
            </a:r>
            <a:endParaRPr/>
          </a:p>
        </p:txBody>
      </p:sp>
      <p:grpSp>
        <p:nvGrpSpPr>
          <p:cNvPr id="2737" name="Google Shape;2737;p47"/>
          <p:cNvGrpSpPr/>
          <p:nvPr/>
        </p:nvGrpSpPr>
        <p:grpSpPr>
          <a:xfrm>
            <a:off x="2861398" y="2146223"/>
            <a:ext cx="448061" cy="340315"/>
            <a:chOff x="1164350" y="-1483000"/>
            <a:chExt cx="660175" cy="503275"/>
          </a:xfrm>
        </p:grpSpPr>
        <p:sp>
          <p:nvSpPr>
            <p:cNvPr id="2738" name="Google Shape;2738;p47"/>
            <p:cNvSpPr/>
            <p:nvPr/>
          </p:nvSpPr>
          <p:spPr>
            <a:xfrm>
              <a:off x="1397675" y="-1324450"/>
              <a:ext cx="39050" cy="79700"/>
            </a:xfrm>
            <a:custGeom>
              <a:avLst/>
              <a:gdLst/>
              <a:ahLst/>
              <a:cxnLst/>
              <a:rect l="l" t="t" r="r" b="b"/>
              <a:pathLst>
                <a:path w="1562" h="3188" extrusionOk="0">
                  <a:moveTo>
                    <a:pt x="0" y="0"/>
                  </a:moveTo>
                  <a:lnTo>
                    <a:pt x="0" y="1854"/>
                  </a:lnTo>
                  <a:lnTo>
                    <a:pt x="1301" y="3187"/>
                  </a:lnTo>
                  <a:cubicBezTo>
                    <a:pt x="1464" y="2862"/>
                    <a:pt x="1561" y="2537"/>
                    <a:pt x="1561" y="2179"/>
                  </a:cubicBezTo>
                  <a:cubicBezTo>
                    <a:pt x="1561" y="1171"/>
                    <a:pt x="911" y="32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320425" y="-1324450"/>
              <a:ext cx="82950" cy="113025"/>
            </a:xfrm>
            <a:custGeom>
              <a:avLst/>
              <a:gdLst/>
              <a:ahLst/>
              <a:cxnLst/>
              <a:rect l="l" t="t" r="r" b="b"/>
              <a:pathLst>
                <a:path w="3318" h="4521" extrusionOk="0">
                  <a:moveTo>
                    <a:pt x="1529" y="0"/>
                  </a:moveTo>
                  <a:cubicBezTo>
                    <a:pt x="651" y="325"/>
                    <a:pt x="1" y="1171"/>
                    <a:pt x="1" y="2179"/>
                  </a:cubicBezTo>
                  <a:cubicBezTo>
                    <a:pt x="1" y="3480"/>
                    <a:pt x="1041" y="4520"/>
                    <a:pt x="2310" y="4520"/>
                  </a:cubicBezTo>
                  <a:cubicBezTo>
                    <a:pt x="2667" y="4520"/>
                    <a:pt x="2993" y="4423"/>
                    <a:pt x="3318" y="4260"/>
                  </a:cubicBezTo>
                  <a:lnTo>
                    <a:pt x="1529" y="250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203375" y="-1483000"/>
              <a:ext cx="582125" cy="387025"/>
            </a:xfrm>
            <a:custGeom>
              <a:avLst/>
              <a:gdLst/>
              <a:ahLst/>
              <a:cxnLst/>
              <a:rect l="l" t="t" r="r" b="b"/>
              <a:pathLst>
                <a:path w="23285" h="15481" extrusionOk="0">
                  <a:moveTo>
                    <a:pt x="6992" y="4651"/>
                  </a:moveTo>
                  <a:cubicBezTo>
                    <a:pt x="9138" y="4651"/>
                    <a:pt x="10862" y="6375"/>
                    <a:pt x="10862" y="8521"/>
                  </a:cubicBezTo>
                  <a:cubicBezTo>
                    <a:pt x="10862" y="10667"/>
                    <a:pt x="9138" y="12391"/>
                    <a:pt x="6992" y="12391"/>
                  </a:cubicBezTo>
                  <a:cubicBezTo>
                    <a:pt x="4878" y="12391"/>
                    <a:pt x="3122" y="10667"/>
                    <a:pt x="3122" y="8521"/>
                  </a:cubicBezTo>
                  <a:cubicBezTo>
                    <a:pt x="3122" y="6375"/>
                    <a:pt x="4878" y="4651"/>
                    <a:pt x="6992" y="4651"/>
                  </a:cubicBezTo>
                  <a:close/>
                  <a:moveTo>
                    <a:pt x="13951" y="9302"/>
                  </a:moveTo>
                  <a:lnTo>
                    <a:pt x="13951" y="12391"/>
                  </a:lnTo>
                  <a:lnTo>
                    <a:pt x="12423" y="12391"/>
                  </a:lnTo>
                  <a:lnTo>
                    <a:pt x="12423" y="9302"/>
                  </a:lnTo>
                  <a:close/>
                  <a:moveTo>
                    <a:pt x="17073" y="6212"/>
                  </a:moveTo>
                  <a:lnTo>
                    <a:pt x="17073" y="12391"/>
                  </a:lnTo>
                  <a:lnTo>
                    <a:pt x="15512" y="12391"/>
                  </a:lnTo>
                  <a:lnTo>
                    <a:pt x="15512" y="6212"/>
                  </a:lnTo>
                  <a:close/>
                  <a:moveTo>
                    <a:pt x="20162" y="4651"/>
                  </a:moveTo>
                  <a:lnTo>
                    <a:pt x="20162" y="12391"/>
                  </a:lnTo>
                  <a:lnTo>
                    <a:pt x="18601" y="12391"/>
                  </a:lnTo>
                  <a:lnTo>
                    <a:pt x="18601" y="4651"/>
                  </a:lnTo>
                  <a:close/>
                  <a:moveTo>
                    <a:pt x="0" y="1"/>
                  </a:moveTo>
                  <a:lnTo>
                    <a:pt x="0" y="15480"/>
                  </a:lnTo>
                  <a:lnTo>
                    <a:pt x="23284" y="15480"/>
                  </a:lnTo>
                  <a:lnTo>
                    <a:pt x="23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164350" y="-1056975"/>
              <a:ext cx="660175" cy="77250"/>
            </a:xfrm>
            <a:custGeom>
              <a:avLst/>
              <a:gdLst/>
              <a:ahLst/>
              <a:cxnLst/>
              <a:rect l="l" t="t" r="r" b="b"/>
              <a:pathLst>
                <a:path w="26407" h="3090" extrusionOk="0">
                  <a:moveTo>
                    <a:pt x="0" y="0"/>
                  </a:moveTo>
                  <a:lnTo>
                    <a:pt x="0" y="781"/>
                  </a:lnTo>
                  <a:cubicBezTo>
                    <a:pt x="0" y="2049"/>
                    <a:pt x="1041" y="3090"/>
                    <a:pt x="2309" y="3090"/>
                  </a:cubicBezTo>
                  <a:lnTo>
                    <a:pt x="24097" y="3090"/>
                  </a:lnTo>
                  <a:cubicBezTo>
                    <a:pt x="25365" y="3090"/>
                    <a:pt x="26406" y="2049"/>
                    <a:pt x="26406" y="781"/>
                  </a:cubicBezTo>
                  <a:lnTo>
                    <a:pt x="26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7"/>
          <p:cNvGrpSpPr/>
          <p:nvPr/>
        </p:nvGrpSpPr>
        <p:grpSpPr>
          <a:xfrm>
            <a:off x="5879925" y="2092361"/>
            <a:ext cx="357305" cy="448038"/>
            <a:chOff x="1950500" y="-1481350"/>
            <a:chExt cx="428475" cy="539025"/>
          </a:xfrm>
        </p:grpSpPr>
        <p:sp>
          <p:nvSpPr>
            <p:cNvPr id="2743" name="Google Shape;2743;p47"/>
            <p:cNvSpPr/>
            <p:nvPr/>
          </p:nvSpPr>
          <p:spPr>
            <a:xfrm>
              <a:off x="2282200" y="-1481350"/>
              <a:ext cx="96775" cy="96750"/>
            </a:xfrm>
            <a:custGeom>
              <a:avLst/>
              <a:gdLst/>
              <a:ahLst/>
              <a:cxnLst/>
              <a:rect l="l" t="t" r="r" b="b"/>
              <a:pathLst>
                <a:path w="3871" h="3870" extrusionOk="0">
                  <a:moveTo>
                    <a:pt x="1" y="0"/>
                  </a:moveTo>
                  <a:lnTo>
                    <a:pt x="1" y="3870"/>
                  </a:lnTo>
                  <a:lnTo>
                    <a:pt x="3870" y="3870"/>
                  </a:lnTo>
                  <a:lnTo>
                    <a:pt x="3870" y="3805"/>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950500" y="-1481350"/>
              <a:ext cx="427650" cy="539025"/>
            </a:xfrm>
            <a:custGeom>
              <a:avLst/>
              <a:gdLst/>
              <a:ahLst/>
              <a:cxnLst/>
              <a:rect l="l" t="t" r="r" b="b"/>
              <a:pathLst>
                <a:path w="17106" h="21561" extrusionOk="0">
                  <a:moveTo>
                    <a:pt x="5529" y="9171"/>
                  </a:moveTo>
                  <a:lnTo>
                    <a:pt x="6700" y="10341"/>
                  </a:lnTo>
                  <a:lnTo>
                    <a:pt x="5301" y="11740"/>
                  </a:lnTo>
                  <a:lnTo>
                    <a:pt x="6700" y="13170"/>
                  </a:lnTo>
                  <a:lnTo>
                    <a:pt x="5529" y="14341"/>
                  </a:lnTo>
                  <a:lnTo>
                    <a:pt x="2960" y="11772"/>
                  </a:lnTo>
                  <a:lnTo>
                    <a:pt x="5529" y="9171"/>
                  </a:lnTo>
                  <a:close/>
                  <a:moveTo>
                    <a:pt x="11578" y="9203"/>
                  </a:moveTo>
                  <a:lnTo>
                    <a:pt x="14147" y="11772"/>
                  </a:lnTo>
                  <a:lnTo>
                    <a:pt x="11578" y="14341"/>
                  </a:lnTo>
                  <a:lnTo>
                    <a:pt x="10407" y="13170"/>
                  </a:lnTo>
                  <a:lnTo>
                    <a:pt x="11805" y="11772"/>
                  </a:lnTo>
                  <a:lnTo>
                    <a:pt x="10407" y="10374"/>
                  </a:lnTo>
                  <a:lnTo>
                    <a:pt x="11578" y="9203"/>
                  </a:lnTo>
                  <a:close/>
                  <a:moveTo>
                    <a:pt x="10212" y="8000"/>
                  </a:moveTo>
                  <a:lnTo>
                    <a:pt x="8618" y="15512"/>
                  </a:lnTo>
                  <a:lnTo>
                    <a:pt x="6927" y="15512"/>
                  </a:lnTo>
                  <a:lnTo>
                    <a:pt x="8488" y="8000"/>
                  </a:lnTo>
                  <a:close/>
                  <a:moveTo>
                    <a:pt x="1" y="0"/>
                  </a:moveTo>
                  <a:lnTo>
                    <a:pt x="1" y="21560"/>
                  </a:lnTo>
                  <a:lnTo>
                    <a:pt x="17106" y="21560"/>
                  </a:lnTo>
                  <a:lnTo>
                    <a:pt x="17106" y="5528"/>
                  </a:lnTo>
                  <a:lnTo>
                    <a:pt x="11610" y="5528"/>
                  </a:lnTo>
                  <a:lnTo>
                    <a:pt x="11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grpSp>
        <p:nvGrpSpPr>
          <p:cNvPr id="2749" name="Google Shape;2749;p48"/>
          <p:cNvGrpSpPr/>
          <p:nvPr/>
        </p:nvGrpSpPr>
        <p:grpSpPr>
          <a:xfrm>
            <a:off x="4169648" y="826197"/>
            <a:ext cx="804703" cy="804703"/>
            <a:chOff x="851175" y="1582401"/>
            <a:chExt cx="964872" cy="964872"/>
          </a:xfrm>
        </p:grpSpPr>
        <p:sp>
          <p:nvSpPr>
            <p:cNvPr id="2750" name="Google Shape;2750;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48"/>
          <p:cNvSpPr txBox="1">
            <a:spLocks noGrp="1"/>
          </p:cNvSpPr>
          <p:nvPr>
            <p:ph type="title"/>
          </p:nvPr>
        </p:nvSpPr>
        <p:spPr>
          <a:xfrm>
            <a:off x="1311750" y="3986900"/>
            <a:ext cx="6520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—SOMEONE FAMOUS</a:t>
            </a:r>
            <a:endParaRPr sz="2000"/>
          </a:p>
        </p:txBody>
      </p:sp>
      <p:sp>
        <p:nvSpPr>
          <p:cNvPr id="2753" name="Google Shape;2753;p48"/>
          <p:cNvSpPr txBox="1">
            <a:spLocks noGrp="1"/>
          </p:cNvSpPr>
          <p:nvPr>
            <p:ph type="title"/>
          </p:nvPr>
        </p:nvSpPr>
        <p:spPr>
          <a:xfrm>
            <a:off x="4104450" y="1154975"/>
            <a:ext cx="9351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a:t>
            </a:r>
            <a:endParaRPr sz="7200"/>
          </a:p>
        </p:txBody>
      </p:sp>
      <p:cxnSp>
        <p:nvCxnSpPr>
          <p:cNvPr id="2754" name="Google Shape;2754;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1620488" y="3644670"/>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759" name="Google Shape;2759;p48"/>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2245</Words>
  <Application>Microsoft Office PowerPoint</Application>
  <PresentationFormat>On-screen Show (16:9)</PresentationFormat>
  <Paragraphs>338</Paragraphs>
  <Slides>56</Slides>
  <Notes>56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56</vt:i4>
      </vt:variant>
    </vt:vector>
  </HeadingPairs>
  <TitlesOfParts>
    <vt:vector size="68" baseType="lpstr">
      <vt:lpstr>Rubik</vt:lpstr>
      <vt:lpstr>Calibri</vt:lpstr>
      <vt:lpstr>Source Sans Pro SemiBold</vt:lpstr>
      <vt:lpstr>Proxima Nova Semibold</vt:lpstr>
      <vt:lpstr>Source Sans Pro</vt:lpstr>
      <vt:lpstr>Play</vt:lpstr>
      <vt:lpstr>Arial</vt:lpstr>
      <vt:lpstr>Proxima Nova</vt:lpstr>
      <vt:lpstr>Roboto Medium</vt:lpstr>
      <vt:lpstr>Amatic SC</vt:lpstr>
      <vt:lpstr>Computer Science &amp; Mathematics Major For College: Computer Science &amp; Programming by Slidesgo</vt:lpstr>
      <vt:lpstr>Slidesgo Final Pages</vt:lpstr>
      <vt:lpstr>Дипломен проект  Разработване на роботизирана количка</vt:lpstr>
      <vt:lpstr>Съдържание</vt:lpstr>
      <vt:lpstr>WHOA!</vt:lpstr>
      <vt:lpstr>TABLE OF CONTENTS</vt:lpstr>
      <vt:lpstr>INTRODUCTION</vt:lpstr>
      <vt:lpstr>INTRODUCTION</vt:lpstr>
      <vt:lpstr>ABOUT COMPUTER SCIENCE &amp; PROGRAMMING</vt:lpstr>
      <vt:lpstr>THEORY DISCIPLINES</vt:lpstr>
      <vt:lpstr>—SOMEONE FAMOUS</vt:lpstr>
      <vt:lpstr>WHAT ARE WE LOOKING FOR?</vt:lpstr>
      <vt:lpstr>COURSE STRUCTURE</vt:lpstr>
      <vt:lpstr>CAMPUS CLASSES</vt:lpstr>
      <vt:lpstr>CORE MATHEMATICS</vt:lpstr>
      <vt:lpstr>AWESOME WORDS</vt:lpstr>
      <vt:lpstr>ADVANCE CLASSES</vt:lpstr>
      <vt:lpstr>COMPUTER SCIENCE VS. IT SKILLS</vt:lpstr>
      <vt:lpstr>STUDENTS VS. JOBS GAP</vt:lpstr>
      <vt:lpstr>CAREERS</vt:lpstr>
      <vt:lpstr>$1,000,000</vt:lpstr>
      <vt:lpstr>NEW JOBS IN 2022</vt:lpstr>
      <vt:lpstr>A PICTURE IS WORTH A THOUSAND WORDS</vt:lpstr>
      <vt:lpstr>111,000km</vt:lpstr>
      <vt:lpstr>REQUIREMENTS</vt:lpstr>
      <vt:lpstr>SUBJECT REQUIREMENTS</vt:lpstr>
      <vt:lpstr>FINANCIAL SUPPORT</vt:lpstr>
      <vt:lpstr>A PICTURE ALWAYS REINFORCES THE CONCEPT</vt:lpstr>
      <vt:lpstr>NEW SKILLS</vt:lpstr>
      <vt:lpstr>ADMISSIONS CALENDAR</vt:lpstr>
      <vt:lpstr>CONCLUSIONS</vt:lpstr>
      <vt:lpstr>REFERENCES</vt:lpstr>
      <vt:lpstr>OUR PROFESSORS</vt:lpstr>
      <vt:lpstr>DESKTOP SOFTWARE</vt:lpstr>
      <vt:lpstr>CHECK OUR MOBILE WEB</vt:lpstr>
      <vt:lpstr>CHECK OUR TABLET APP</vt:lpstr>
      <vt:lpstr>THANKS!</vt:lpstr>
      <vt:lpstr>ICON PACK: MATHS | FILLED</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&amp; MATHEMATICS MAJOR FOR COLLEGE: COMPUTER SCIENCE &amp; PROGRAMMING</dc:title>
  <dc:creator>User</dc:creator>
  <cp:lastModifiedBy>Борис</cp:lastModifiedBy>
  <cp:revision>10</cp:revision>
  <dcterms:modified xsi:type="dcterms:W3CDTF">2023-03-22T17:23:15Z</dcterms:modified>
</cp:coreProperties>
</file>